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12"/>
  </p:notesMasterIdLst>
  <p:sldIdLst>
    <p:sldId id="263" r:id="rId2"/>
    <p:sldId id="266" r:id="rId3"/>
    <p:sldId id="267" r:id="rId4"/>
    <p:sldId id="291" r:id="rId5"/>
    <p:sldId id="292" r:id="rId6"/>
    <p:sldId id="293" r:id="rId7"/>
    <p:sldId id="294" r:id="rId8"/>
    <p:sldId id="295" r:id="rId9"/>
    <p:sldId id="290" r:id="rId10"/>
    <p:sldId id="258" r:id="rId11"/>
  </p:sldIdLst>
  <p:sldSz cx="9144000" cy="6858000" type="screen4x3"/>
  <p:notesSz cx="6797675" cy="987266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6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3804" autoAdjust="0"/>
  </p:normalViewPr>
  <p:slideViewPr>
    <p:cSldViewPr>
      <p:cViewPr varScale="1">
        <p:scale>
          <a:sx n="72" d="100"/>
          <a:sy n="72" d="100"/>
        </p:scale>
        <p:origin x="1170"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736F76-2982-4393-A5F6-D53E9246526A}" type="doc">
      <dgm:prSet loTypeId="urn:microsoft.com/office/officeart/2008/layout/VerticalCircleList" loCatId="list" qsTypeId="urn:microsoft.com/office/officeart/2005/8/quickstyle/simple1" qsCatId="simple" csTypeId="urn:microsoft.com/office/officeart/2005/8/colors/colorful1" csCatId="colorful" phldr="1"/>
      <dgm:spPr/>
      <dgm:t>
        <a:bodyPr/>
        <a:lstStyle/>
        <a:p>
          <a:endParaRPr lang="en-US"/>
        </a:p>
      </dgm:t>
    </dgm:pt>
    <dgm:pt modelId="{DC6BC01F-A80D-4596-976B-8E840C163137}">
      <dgm:prSet custT="1"/>
      <dgm:spPr/>
      <dgm:t>
        <a:bodyPr/>
        <a:lstStyle/>
        <a:p>
          <a:pPr rtl="0"/>
          <a:r>
            <a:rPr lang="en-US" altLang="zh-CN" sz="2400" dirty="0" smtClean="0"/>
            <a:t>Basics on SEP abuses</a:t>
          </a:r>
          <a:endParaRPr lang="en-US" sz="2400" dirty="0"/>
        </a:p>
      </dgm:t>
    </dgm:pt>
    <dgm:pt modelId="{6E69D422-3DB4-4E88-AED1-DE3B3C40F23E}" type="parTrans" cxnId="{6EF76F28-4152-4CC2-9D8B-496686B4C195}">
      <dgm:prSet/>
      <dgm:spPr/>
      <dgm:t>
        <a:bodyPr/>
        <a:lstStyle/>
        <a:p>
          <a:endParaRPr lang="en-US" sz="1600"/>
        </a:p>
      </dgm:t>
    </dgm:pt>
    <dgm:pt modelId="{E141FDD1-4117-4A41-88EC-059833BAF2E8}" type="sibTrans" cxnId="{6EF76F28-4152-4CC2-9D8B-496686B4C195}">
      <dgm:prSet/>
      <dgm:spPr/>
      <dgm:t>
        <a:bodyPr/>
        <a:lstStyle/>
        <a:p>
          <a:endParaRPr lang="en-US" sz="1600"/>
        </a:p>
      </dgm:t>
    </dgm:pt>
    <dgm:pt modelId="{9C5FF6FC-583D-4EB6-BF70-C36EE38C1767}">
      <dgm:prSet custT="1"/>
      <dgm:spPr/>
      <dgm:t>
        <a:bodyPr/>
        <a:lstStyle/>
        <a:p>
          <a:pPr rtl="0"/>
          <a:r>
            <a:rPr lang="en-US" altLang="zh-CN" sz="2400" dirty="0" smtClean="0"/>
            <a:t>EU cases on SEPs</a:t>
          </a:r>
          <a:endParaRPr lang="en-US" sz="2400" dirty="0"/>
        </a:p>
      </dgm:t>
    </dgm:pt>
    <dgm:pt modelId="{C666F3BF-C998-4591-8574-41A49B2B682F}" type="parTrans" cxnId="{7755E9EC-23C9-4D29-B562-5CBBAF78427D}">
      <dgm:prSet/>
      <dgm:spPr/>
      <dgm:t>
        <a:bodyPr/>
        <a:lstStyle/>
        <a:p>
          <a:endParaRPr lang="en-US" sz="1600"/>
        </a:p>
      </dgm:t>
    </dgm:pt>
    <dgm:pt modelId="{76004DA4-FAEF-4B13-8A81-DF6D4D573ADD}" type="sibTrans" cxnId="{7755E9EC-23C9-4D29-B562-5CBBAF78427D}">
      <dgm:prSet/>
      <dgm:spPr/>
      <dgm:t>
        <a:bodyPr/>
        <a:lstStyle/>
        <a:p>
          <a:endParaRPr lang="en-US" sz="1600"/>
        </a:p>
      </dgm:t>
    </dgm:pt>
    <dgm:pt modelId="{11D7D863-171C-416C-BD2F-F9DA0C933BD1}">
      <dgm:prSet custT="1"/>
      <dgm:spPr/>
      <dgm:t>
        <a:bodyPr/>
        <a:lstStyle/>
        <a:p>
          <a:pPr rtl="0"/>
          <a:r>
            <a:rPr lang="en-US" altLang="zh-CN" sz="1600" dirty="0" smtClean="0"/>
            <a:t>Orange book case</a:t>
          </a:r>
          <a:endParaRPr lang="en-US" sz="1600" dirty="0"/>
        </a:p>
      </dgm:t>
    </dgm:pt>
    <dgm:pt modelId="{F7B24ABC-1242-481C-B2E5-1DB9F060FF49}" type="parTrans" cxnId="{52CC9BFD-6BD0-4D32-8F28-E22CE106B757}">
      <dgm:prSet/>
      <dgm:spPr/>
      <dgm:t>
        <a:bodyPr/>
        <a:lstStyle/>
        <a:p>
          <a:endParaRPr lang="en-US" sz="1600"/>
        </a:p>
      </dgm:t>
    </dgm:pt>
    <dgm:pt modelId="{208A26B4-822E-40CC-AD57-AD521AAC00DE}" type="sibTrans" cxnId="{52CC9BFD-6BD0-4D32-8F28-E22CE106B757}">
      <dgm:prSet/>
      <dgm:spPr/>
      <dgm:t>
        <a:bodyPr/>
        <a:lstStyle/>
        <a:p>
          <a:endParaRPr lang="en-US" sz="1600"/>
        </a:p>
      </dgm:t>
    </dgm:pt>
    <dgm:pt modelId="{159BE20A-3BC7-4AC5-99AB-CC5604DBA4EB}">
      <dgm:prSet custT="1"/>
      <dgm:spPr/>
      <dgm:t>
        <a:bodyPr/>
        <a:lstStyle/>
        <a:p>
          <a:pPr rtl="0"/>
          <a:r>
            <a:rPr lang="en-US" altLang="zh-CN" sz="1600" baseline="0" dirty="0" smtClean="0"/>
            <a:t>EU Commission v. Motorola Mobility</a:t>
          </a:r>
          <a:endParaRPr lang="en-US" sz="1600" baseline="0" dirty="0"/>
        </a:p>
      </dgm:t>
    </dgm:pt>
    <dgm:pt modelId="{CD5A49B5-1C90-466F-BC77-BF520AB471B2}" type="parTrans" cxnId="{863A6F88-6725-4357-9A99-A1CB4849AD78}">
      <dgm:prSet/>
      <dgm:spPr/>
      <dgm:t>
        <a:bodyPr/>
        <a:lstStyle/>
        <a:p>
          <a:endParaRPr lang="en-US" sz="1600"/>
        </a:p>
      </dgm:t>
    </dgm:pt>
    <dgm:pt modelId="{9B96FCE4-D890-48F7-9E57-10F5D1CA312A}" type="sibTrans" cxnId="{863A6F88-6725-4357-9A99-A1CB4849AD78}">
      <dgm:prSet/>
      <dgm:spPr/>
      <dgm:t>
        <a:bodyPr/>
        <a:lstStyle/>
        <a:p>
          <a:endParaRPr lang="en-US" sz="1600"/>
        </a:p>
      </dgm:t>
    </dgm:pt>
    <dgm:pt modelId="{CC1027F7-7C1C-4DB0-B947-E8625DCB342F}">
      <dgm:prSet custT="1"/>
      <dgm:spPr/>
      <dgm:t>
        <a:bodyPr/>
        <a:lstStyle/>
        <a:p>
          <a:pPr rtl="0"/>
          <a:r>
            <a:rPr lang="en-US" sz="1800" baseline="0" dirty="0" smtClean="0"/>
            <a:t>EU </a:t>
          </a:r>
          <a:r>
            <a:rPr lang="en-US" sz="1600" baseline="0" dirty="0" smtClean="0"/>
            <a:t>Commission v.</a:t>
          </a:r>
          <a:r>
            <a:rPr lang="en-US" sz="1800" baseline="0" dirty="0" smtClean="0"/>
            <a:t> Samsung</a:t>
          </a:r>
          <a:endParaRPr lang="en-US" sz="1800" dirty="0"/>
        </a:p>
      </dgm:t>
    </dgm:pt>
    <dgm:pt modelId="{8C30419D-C403-4F64-8F2E-3C5D0708E7B4}" type="parTrans" cxnId="{3357DD06-BB57-40DA-B6F3-104D53DB5A82}">
      <dgm:prSet/>
      <dgm:spPr/>
      <dgm:t>
        <a:bodyPr/>
        <a:lstStyle/>
        <a:p>
          <a:endParaRPr lang="en-US" sz="1600"/>
        </a:p>
      </dgm:t>
    </dgm:pt>
    <dgm:pt modelId="{11781B47-9F64-4D8C-96F9-A6FD4D2D1D0B}" type="sibTrans" cxnId="{3357DD06-BB57-40DA-B6F3-104D53DB5A82}">
      <dgm:prSet/>
      <dgm:spPr/>
      <dgm:t>
        <a:bodyPr/>
        <a:lstStyle/>
        <a:p>
          <a:endParaRPr lang="en-US" sz="1600"/>
        </a:p>
      </dgm:t>
    </dgm:pt>
    <dgm:pt modelId="{6F6F2C51-7A17-482B-B551-600B6BC087E3}">
      <dgm:prSet custT="1"/>
      <dgm:spPr/>
      <dgm:t>
        <a:bodyPr/>
        <a:lstStyle/>
        <a:p>
          <a:pPr rtl="0"/>
          <a:r>
            <a:rPr lang="en-US" sz="1600" i="1" baseline="0" dirty="0" smtClean="0"/>
            <a:t>Huawei v. ZTE</a:t>
          </a:r>
          <a:endParaRPr lang="en-US" sz="1600" i="0" dirty="0"/>
        </a:p>
      </dgm:t>
    </dgm:pt>
    <dgm:pt modelId="{EDB74ED6-8049-4708-959D-13AE94361309}" type="parTrans" cxnId="{684A3EF5-A65C-434A-B069-3F27C9ED002C}">
      <dgm:prSet/>
      <dgm:spPr/>
      <dgm:t>
        <a:bodyPr/>
        <a:lstStyle/>
        <a:p>
          <a:endParaRPr lang="en-US" sz="1600"/>
        </a:p>
      </dgm:t>
    </dgm:pt>
    <dgm:pt modelId="{734C98AA-D4E7-44B4-B5BA-9E18D39177D8}" type="sibTrans" cxnId="{684A3EF5-A65C-434A-B069-3F27C9ED002C}">
      <dgm:prSet/>
      <dgm:spPr/>
      <dgm:t>
        <a:bodyPr/>
        <a:lstStyle/>
        <a:p>
          <a:endParaRPr lang="en-US" sz="1600"/>
        </a:p>
      </dgm:t>
    </dgm:pt>
    <dgm:pt modelId="{BD9FEC48-3EAC-4AE8-B9EA-D04138C86DED}" type="pres">
      <dgm:prSet presAssocID="{AB736F76-2982-4393-A5F6-D53E9246526A}" presName="Name0" presStyleCnt="0">
        <dgm:presLayoutVars>
          <dgm:dir/>
        </dgm:presLayoutVars>
      </dgm:prSet>
      <dgm:spPr/>
      <dgm:t>
        <a:bodyPr/>
        <a:lstStyle/>
        <a:p>
          <a:endParaRPr lang="en-US"/>
        </a:p>
      </dgm:t>
    </dgm:pt>
    <dgm:pt modelId="{B7DA366C-4C76-44E6-B365-E4972C39F9AC}" type="pres">
      <dgm:prSet presAssocID="{DC6BC01F-A80D-4596-976B-8E840C163137}" presName="noChildren" presStyleCnt="0"/>
      <dgm:spPr/>
      <dgm:t>
        <a:bodyPr/>
        <a:lstStyle/>
        <a:p>
          <a:endParaRPr lang="en-US"/>
        </a:p>
      </dgm:t>
    </dgm:pt>
    <dgm:pt modelId="{79661E01-33C1-4B8F-BBB4-CBE51E2FC62B}" type="pres">
      <dgm:prSet presAssocID="{DC6BC01F-A80D-4596-976B-8E840C163137}" presName="gap" presStyleCnt="0"/>
      <dgm:spPr/>
      <dgm:t>
        <a:bodyPr/>
        <a:lstStyle/>
        <a:p>
          <a:endParaRPr lang="en-US"/>
        </a:p>
      </dgm:t>
    </dgm:pt>
    <dgm:pt modelId="{D7534AC4-2676-458E-A46C-D547C1DDDBAC}" type="pres">
      <dgm:prSet presAssocID="{DC6BC01F-A80D-4596-976B-8E840C163137}" presName="medCircle2" presStyleLbl="vennNode1" presStyleIdx="0" presStyleCnt="6"/>
      <dgm:spPr/>
      <dgm:t>
        <a:bodyPr/>
        <a:lstStyle/>
        <a:p>
          <a:endParaRPr lang="en-US"/>
        </a:p>
      </dgm:t>
    </dgm:pt>
    <dgm:pt modelId="{17C351EA-3293-4B2F-B429-45560D4EC549}" type="pres">
      <dgm:prSet presAssocID="{DC6BC01F-A80D-4596-976B-8E840C163137}" presName="txLvlOnly1" presStyleLbl="revTx" presStyleIdx="0" presStyleCnt="6"/>
      <dgm:spPr/>
      <dgm:t>
        <a:bodyPr/>
        <a:lstStyle/>
        <a:p>
          <a:endParaRPr lang="en-US"/>
        </a:p>
      </dgm:t>
    </dgm:pt>
    <dgm:pt modelId="{2D730A62-D32C-421B-977D-15B87D4A2335}" type="pres">
      <dgm:prSet presAssocID="{9C5FF6FC-583D-4EB6-BF70-C36EE38C1767}" presName="withChildren" presStyleCnt="0"/>
      <dgm:spPr/>
      <dgm:t>
        <a:bodyPr/>
        <a:lstStyle/>
        <a:p>
          <a:endParaRPr lang="en-US"/>
        </a:p>
      </dgm:t>
    </dgm:pt>
    <dgm:pt modelId="{E4E73C5F-08B5-46A0-AE5E-36EED89CA2EB}" type="pres">
      <dgm:prSet presAssocID="{9C5FF6FC-583D-4EB6-BF70-C36EE38C1767}" presName="bigCircle" presStyleLbl="vennNode1" presStyleIdx="1" presStyleCnt="6" custScaleX="111885" custLinFactNeighborY="-727"/>
      <dgm:spPr>
        <a:prstGeom prst="flowChartConnector">
          <a:avLst/>
        </a:prstGeom>
        <a:solidFill>
          <a:schemeClr val="accent3">
            <a:lumMod val="40000"/>
            <a:lumOff val="60000"/>
            <a:alpha val="50000"/>
          </a:schemeClr>
        </a:solidFill>
      </dgm:spPr>
      <dgm:t>
        <a:bodyPr/>
        <a:lstStyle/>
        <a:p>
          <a:endParaRPr lang="en-US"/>
        </a:p>
      </dgm:t>
    </dgm:pt>
    <dgm:pt modelId="{FAC81347-AC20-4FCA-9273-242A6531E7BA}" type="pres">
      <dgm:prSet presAssocID="{9C5FF6FC-583D-4EB6-BF70-C36EE38C1767}" presName="medCircle" presStyleLbl="vennNode1" presStyleIdx="2" presStyleCnt="6"/>
      <dgm:spPr/>
      <dgm:t>
        <a:bodyPr/>
        <a:lstStyle/>
        <a:p>
          <a:endParaRPr lang="en-US"/>
        </a:p>
      </dgm:t>
    </dgm:pt>
    <dgm:pt modelId="{90065BEF-02CC-4D71-B34C-9B4A66DB7B0C}" type="pres">
      <dgm:prSet presAssocID="{9C5FF6FC-583D-4EB6-BF70-C36EE38C1767}" presName="txLvl1" presStyleLbl="revTx" presStyleIdx="1" presStyleCnt="6"/>
      <dgm:spPr/>
      <dgm:t>
        <a:bodyPr/>
        <a:lstStyle/>
        <a:p>
          <a:endParaRPr lang="en-US"/>
        </a:p>
      </dgm:t>
    </dgm:pt>
    <dgm:pt modelId="{C93957E5-D74B-4E02-8A31-50E8F7127207}" type="pres">
      <dgm:prSet presAssocID="{9C5FF6FC-583D-4EB6-BF70-C36EE38C1767}" presName="lin" presStyleCnt="0"/>
      <dgm:spPr/>
      <dgm:t>
        <a:bodyPr/>
        <a:lstStyle/>
        <a:p>
          <a:endParaRPr lang="en-US"/>
        </a:p>
      </dgm:t>
    </dgm:pt>
    <dgm:pt modelId="{B1D3F841-F02C-4AE9-A852-31211F3C8C7B}" type="pres">
      <dgm:prSet presAssocID="{11D7D863-171C-416C-BD2F-F9DA0C933BD1}" presName="txLvl2" presStyleLbl="revTx" presStyleIdx="2" presStyleCnt="6" custLinFactY="24192" custLinFactNeighborX="10363" custLinFactNeighborY="100000"/>
      <dgm:spPr/>
      <dgm:t>
        <a:bodyPr/>
        <a:lstStyle/>
        <a:p>
          <a:endParaRPr lang="en-US"/>
        </a:p>
      </dgm:t>
    </dgm:pt>
    <dgm:pt modelId="{523BDD38-5E7B-4B4E-90C3-C56DD2E4F585}" type="pres">
      <dgm:prSet presAssocID="{208A26B4-822E-40CC-AD57-AD521AAC00DE}" presName="smCircle" presStyleLbl="vennNode1" presStyleIdx="3" presStyleCnt="6"/>
      <dgm:spPr/>
      <dgm:t>
        <a:bodyPr/>
        <a:lstStyle/>
        <a:p>
          <a:endParaRPr lang="en-US"/>
        </a:p>
      </dgm:t>
    </dgm:pt>
    <dgm:pt modelId="{9039BDD9-45A1-4587-986E-AD597272AB70}" type="pres">
      <dgm:prSet presAssocID="{159BE20A-3BC7-4AC5-99AB-CC5604DBA4EB}" presName="txLvl2" presStyleLbl="revTx" presStyleIdx="3" presStyleCnt="6" custLinFactY="24192" custLinFactNeighborX="10363" custLinFactNeighborY="100000"/>
      <dgm:spPr/>
      <dgm:t>
        <a:bodyPr/>
        <a:lstStyle/>
        <a:p>
          <a:endParaRPr lang="en-US"/>
        </a:p>
      </dgm:t>
    </dgm:pt>
    <dgm:pt modelId="{14C002DB-1022-4B2F-8B82-8495726A17F0}" type="pres">
      <dgm:prSet presAssocID="{9B96FCE4-D890-48F7-9E57-10F5D1CA312A}" presName="smCircle" presStyleLbl="vennNode1" presStyleIdx="4" presStyleCnt="6"/>
      <dgm:spPr/>
      <dgm:t>
        <a:bodyPr/>
        <a:lstStyle/>
        <a:p>
          <a:endParaRPr lang="en-US"/>
        </a:p>
      </dgm:t>
    </dgm:pt>
    <dgm:pt modelId="{08E5EA7C-C62A-4EED-90C0-A854F2F05AB4}" type="pres">
      <dgm:prSet presAssocID="{CC1027F7-7C1C-4DB0-B947-E8625DCB342F}" presName="txLvl2" presStyleLbl="revTx" presStyleIdx="4" presStyleCnt="6" custLinFactY="24192" custLinFactNeighborX="10363" custLinFactNeighborY="100000"/>
      <dgm:spPr/>
      <dgm:t>
        <a:bodyPr/>
        <a:lstStyle/>
        <a:p>
          <a:endParaRPr lang="en-US"/>
        </a:p>
      </dgm:t>
    </dgm:pt>
    <dgm:pt modelId="{E986E026-3C62-4D88-BAA1-E509B1A98C04}" type="pres">
      <dgm:prSet presAssocID="{11781B47-9F64-4D8C-96F9-A6FD4D2D1D0B}" presName="smCircle" presStyleLbl="vennNode1" presStyleIdx="5" presStyleCnt="6" custLinFactNeighborY="-5284"/>
      <dgm:spPr/>
      <dgm:t>
        <a:bodyPr/>
        <a:lstStyle/>
        <a:p>
          <a:endParaRPr lang="en-US"/>
        </a:p>
      </dgm:t>
    </dgm:pt>
    <dgm:pt modelId="{DDCEDE31-BC95-48E3-870B-CAC746ADA994}" type="pres">
      <dgm:prSet presAssocID="{6F6F2C51-7A17-482B-B551-600B6BC087E3}" presName="txLvl2" presStyleLbl="revTx" presStyleIdx="5" presStyleCnt="6" custLinFactY="24192" custLinFactNeighborX="10363" custLinFactNeighborY="100000"/>
      <dgm:spPr/>
      <dgm:t>
        <a:bodyPr/>
        <a:lstStyle/>
        <a:p>
          <a:endParaRPr lang="en-US"/>
        </a:p>
      </dgm:t>
    </dgm:pt>
  </dgm:ptLst>
  <dgm:cxnLst>
    <dgm:cxn modelId="{B381C904-4F4F-4E68-9F12-90757C4B343F}" type="presOf" srcId="{CC1027F7-7C1C-4DB0-B947-E8625DCB342F}" destId="{08E5EA7C-C62A-4EED-90C0-A854F2F05AB4}" srcOrd="0" destOrd="0" presId="urn:microsoft.com/office/officeart/2008/layout/VerticalCircleList"/>
    <dgm:cxn modelId="{3357DD06-BB57-40DA-B6F3-104D53DB5A82}" srcId="{9C5FF6FC-583D-4EB6-BF70-C36EE38C1767}" destId="{CC1027F7-7C1C-4DB0-B947-E8625DCB342F}" srcOrd="2" destOrd="0" parTransId="{8C30419D-C403-4F64-8F2E-3C5D0708E7B4}" sibTransId="{11781B47-9F64-4D8C-96F9-A6FD4D2D1D0B}"/>
    <dgm:cxn modelId="{7BBD5ED4-8DAE-420C-BC1F-D7CD5E3D58B9}" type="presOf" srcId="{AB736F76-2982-4393-A5F6-D53E9246526A}" destId="{BD9FEC48-3EAC-4AE8-B9EA-D04138C86DED}" srcOrd="0" destOrd="0" presId="urn:microsoft.com/office/officeart/2008/layout/VerticalCircleList"/>
    <dgm:cxn modelId="{863A6F88-6725-4357-9A99-A1CB4849AD78}" srcId="{9C5FF6FC-583D-4EB6-BF70-C36EE38C1767}" destId="{159BE20A-3BC7-4AC5-99AB-CC5604DBA4EB}" srcOrd="1" destOrd="0" parTransId="{CD5A49B5-1C90-466F-BC77-BF520AB471B2}" sibTransId="{9B96FCE4-D890-48F7-9E57-10F5D1CA312A}"/>
    <dgm:cxn modelId="{52CC9BFD-6BD0-4D32-8F28-E22CE106B757}" srcId="{9C5FF6FC-583D-4EB6-BF70-C36EE38C1767}" destId="{11D7D863-171C-416C-BD2F-F9DA0C933BD1}" srcOrd="0" destOrd="0" parTransId="{F7B24ABC-1242-481C-B2E5-1DB9F060FF49}" sibTransId="{208A26B4-822E-40CC-AD57-AD521AAC00DE}"/>
    <dgm:cxn modelId="{6EF76F28-4152-4CC2-9D8B-496686B4C195}" srcId="{AB736F76-2982-4393-A5F6-D53E9246526A}" destId="{DC6BC01F-A80D-4596-976B-8E840C163137}" srcOrd="0" destOrd="0" parTransId="{6E69D422-3DB4-4E88-AED1-DE3B3C40F23E}" sibTransId="{E141FDD1-4117-4A41-88EC-059833BAF2E8}"/>
    <dgm:cxn modelId="{6CE8B3FC-13CF-4348-A9BC-C4B5544E833A}" type="presOf" srcId="{159BE20A-3BC7-4AC5-99AB-CC5604DBA4EB}" destId="{9039BDD9-45A1-4587-986E-AD597272AB70}" srcOrd="0" destOrd="0" presId="urn:microsoft.com/office/officeart/2008/layout/VerticalCircleList"/>
    <dgm:cxn modelId="{4D35CF60-3136-4049-9184-FB0ADEB80520}" type="presOf" srcId="{6F6F2C51-7A17-482B-B551-600B6BC087E3}" destId="{DDCEDE31-BC95-48E3-870B-CAC746ADA994}" srcOrd="0" destOrd="0" presId="urn:microsoft.com/office/officeart/2008/layout/VerticalCircleList"/>
    <dgm:cxn modelId="{A38915CF-1068-41DB-8C42-5E75B55FB377}" type="presOf" srcId="{DC6BC01F-A80D-4596-976B-8E840C163137}" destId="{17C351EA-3293-4B2F-B429-45560D4EC549}" srcOrd="0" destOrd="0" presId="urn:microsoft.com/office/officeart/2008/layout/VerticalCircleList"/>
    <dgm:cxn modelId="{684A3EF5-A65C-434A-B069-3F27C9ED002C}" srcId="{9C5FF6FC-583D-4EB6-BF70-C36EE38C1767}" destId="{6F6F2C51-7A17-482B-B551-600B6BC087E3}" srcOrd="3" destOrd="0" parTransId="{EDB74ED6-8049-4708-959D-13AE94361309}" sibTransId="{734C98AA-D4E7-44B4-B5BA-9E18D39177D8}"/>
    <dgm:cxn modelId="{854E8379-A8BD-446A-A287-33F667B11A95}" type="presOf" srcId="{9C5FF6FC-583D-4EB6-BF70-C36EE38C1767}" destId="{90065BEF-02CC-4D71-B34C-9B4A66DB7B0C}" srcOrd="0" destOrd="0" presId="urn:microsoft.com/office/officeart/2008/layout/VerticalCircleList"/>
    <dgm:cxn modelId="{6808E60B-554B-4A59-B104-A71C1344DA3B}" type="presOf" srcId="{11D7D863-171C-416C-BD2F-F9DA0C933BD1}" destId="{B1D3F841-F02C-4AE9-A852-31211F3C8C7B}" srcOrd="0" destOrd="0" presId="urn:microsoft.com/office/officeart/2008/layout/VerticalCircleList"/>
    <dgm:cxn modelId="{7755E9EC-23C9-4D29-B562-5CBBAF78427D}" srcId="{AB736F76-2982-4393-A5F6-D53E9246526A}" destId="{9C5FF6FC-583D-4EB6-BF70-C36EE38C1767}" srcOrd="1" destOrd="0" parTransId="{C666F3BF-C998-4591-8574-41A49B2B682F}" sibTransId="{76004DA4-FAEF-4B13-8A81-DF6D4D573ADD}"/>
    <dgm:cxn modelId="{93FA71B7-5D90-4091-9F36-5B0877DC2D38}" type="presParOf" srcId="{BD9FEC48-3EAC-4AE8-B9EA-D04138C86DED}" destId="{B7DA366C-4C76-44E6-B365-E4972C39F9AC}" srcOrd="0" destOrd="0" presId="urn:microsoft.com/office/officeart/2008/layout/VerticalCircleList"/>
    <dgm:cxn modelId="{A82A5891-6896-4E1D-9416-A41A8C49F931}" type="presParOf" srcId="{B7DA366C-4C76-44E6-B365-E4972C39F9AC}" destId="{79661E01-33C1-4B8F-BBB4-CBE51E2FC62B}" srcOrd="0" destOrd="0" presId="urn:microsoft.com/office/officeart/2008/layout/VerticalCircleList"/>
    <dgm:cxn modelId="{4413FFC5-AFF2-4644-A262-1382AD3D1763}" type="presParOf" srcId="{B7DA366C-4C76-44E6-B365-E4972C39F9AC}" destId="{D7534AC4-2676-458E-A46C-D547C1DDDBAC}" srcOrd="1" destOrd="0" presId="urn:microsoft.com/office/officeart/2008/layout/VerticalCircleList"/>
    <dgm:cxn modelId="{2BC9F9A3-B9B1-4E91-922D-C9BDAA964784}" type="presParOf" srcId="{B7DA366C-4C76-44E6-B365-E4972C39F9AC}" destId="{17C351EA-3293-4B2F-B429-45560D4EC549}" srcOrd="2" destOrd="0" presId="urn:microsoft.com/office/officeart/2008/layout/VerticalCircleList"/>
    <dgm:cxn modelId="{D1BFEF86-09C0-44A6-B38E-BB4744EA5503}" type="presParOf" srcId="{BD9FEC48-3EAC-4AE8-B9EA-D04138C86DED}" destId="{2D730A62-D32C-421B-977D-15B87D4A2335}" srcOrd="1" destOrd="0" presId="urn:microsoft.com/office/officeart/2008/layout/VerticalCircleList"/>
    <dgm:cxn modelId="{1B588953-8A56-4732-808F-1B8748C3C943}" type="presParOf" srcId="{2D730A62-D32C-421B-977D-15B87D4A2335}" destId="{E4E73C5F-08B5-46A0-AE5E-36EED89CA2EB}" srcOrd="0" destOrd="0" presId="urn:microsoft.com/office/officeart/2008/layout/VerticalCircleList"/>
    <dgm:cxn modelId="{C5C6C450-923F-49FC-ABCE-4A1742D092F4}" type="presParOf" srcId="{2D730A62-D32C-421B-977D-15B87D4A2335}" destId="{FAC81347-AC20-4FCA-9273-242A6531E7BA}" srcOrd="1" destOrd="0" presId="urn:microsoft.com/office/officeart/2008/layout/VerticalCircleList"/>
    <dgm:cxn modelId="{D733E92E-A1D6-4536-8DC6-668E480B81DC}" type="presParOf" srcId="{2D730A62-D32C-421B-977D-15B87D4A2335}" destId="{90065BEF-02CC-4D71-B34C-9B4A66DB7B0C}" srcOrd="2" destOrd="0" presId="urn:microsoft.com/office/officeart/2008/layout/VerticalCircleList"/>
    <dgm:cxn modelId="{693800B9-3F34-43AA-9A11-12741DD26168}" type="presParOf" srcId="{2D730A62-D32C-421B-977D-15B87D4A2335}" destId="{C93957E5-D74B-4E02-8A31-50E8F7127207}" srcOrd="3" destOrd="0" presId="urn:microsoft.com/office/officeart/2008/layout/VerticalCircleList"/>
    <dgm:cxn modelId="{9A3BAE7B-DDB4-4052-B104-FE11F21E4CEA}" type="presParOf" srcId="{C93957E5-D74B-4E02-8A31-50E8F7127207}" destId="{B1D3F841-F02C-4AE9-A852-31211F3C8C7B}" srcOrd="0" destOrd="0" presId="urn:microsoft.com/office/officeart/2008/layout/VerticalCircleList"/>
    <dgm:cxn modelId="{7CFB8B4E-7BA2-4A31-A169-8FDDF520FAE4}" type="presParOf" srcId="{C93957E5-D74B-4E02-8A31-50E8F7127207}" destId="{523BDD38-5E7B-4B4E-90C3-C56DD2E4F585}" srcOrd="1" destOrd="0" presId="urn:microsoft.com/office/officeart/2008/layout/VerticalCircleList"/>
    <dgm:cxn modelId="{30D80915-46AC-4B3F-B0F1-637CF50782F9}" type="presParOf" srcId="{C93957E5-D74B-4E02-8A31-50E8F7127207}" destId="{9039BDD9-45A1-4587-986E-AD597272AB70}" srcOrd="2" destOrd="0" presId="urn:microsoft.com/office/officeart/2008/layout/VerticalCircleList"/>
    <dgm:cxn modelId="{A4DE6203-4B83-480D-8FF6-58794CFCD9AA}" type="presParOf" srcId="{C93957E5-D74B-4E02-8A31-50E8F7127207}" destId="{14C002DB-1022-4B2F-8B82-8495726A17F0}" srcOrd="3" destOrd="0" presId="urn:microsoft.com/office/officeart/2008/layout/VerticalCircleList"/>
    <dgm:cxn modelId="{90FF067A-38B2-4ADD-8F00-AC2426C5C483}" type="presParOf" srcId="{C93957E5-D74B-4E02-8A31-50E8F7127207}" destId="{08E5EA7C-C62A-4EED-90C0-A854F2F05AB4}" srcOrd="4" destOrd="0" presId="urn:microsoft.com/office/officeart/2008/layout/VerticalCircleList"/>
    <dgm:cxn modelId="{720410DD-D39C-40BB-AA09-1CACB748DD44}" type="presParOf" srcId="{C93957E5-D74B-4E02-8A31-50E8F7127207}" destId="{E986E026-3C62-4D88-BAA1-E509B1A98C04}" srcOrd="5" destOrd="0" presId="urn:microsoft.com/office/officeart/2008/layout/VerticalCircleList"/>
    <dgm:cxn modelId="{05D9CBAB-C322-4422-BCCA-24E8797F2CD4}" type="presParOf" srcId="{C93957E5-D74B-4E02-8A31-50E8F7127207}" destId="{DDCEDE31-BC95-48E3-870B-CAC746ADA994}" srcOrd="6"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181696-F7F6-4747-AF91-16FABDB8083E}" type="doc">
      <dgm:prSet loTypeId="urn:microsoft.com/office/officeart/2008/layout/SquareAccentList" loCatId="list" qsTypeId="urn:microsoft.com/office/officeart/2005/8/quickstyle/simple1" qsCatId="simple" csTypeId="urn:microsoft.com/office/officeart/2005/8/colors/colorful3" csCatId="colorful" phldr="1"/>
      <dgm:spPr/>
      <dgm:t>
        <a:bodyPr/>
        <a:lstStyle/>
        <a:p>
          <a:endParaRPr lang="en-US"/>
        </a:p>
      </dgm:t>
    </dgm:pt>
    <dgm:pt modelId="{A7948674-207E-43C8-9917-CDBD648168F9}">
      <dgm:prSet custT="1"/>
      <dgm:spPr/>
      <dgm:t>
        <a:bodyPr/>
        <a:lstStyle/>
        <a:p>
          <a:pPr rtl="0"/>
          <a:r>
            <a:rPr lang="en-US" sz="3200" b="0" baseline="0" dirty="0" smtClean="0"/>
            <a:t>Article 102 TFEU </a:t>
          </a:r>
          <a:endParaRPr lang="en-US" sz="3200" b="0" dirty="0"/>
        </a:p>
      </dgm:t>
    </dgm:pt>
    <dgm:pt modelId="{72F57AE6-7813-48FE-B935-F695E0BE4A31}" type="parTrans" cxnId="{50ADB494-7AC9-4F8A-8B3A-46E10A7374F1}">
      <dgm:prSet/>
      <dgm:spPr/>
      <dgm:t>
        <a:bodyPr/>
        <a:lstStyle/>
        <a:p>
          <a:endParaRPr lang="en-US"/>
        </a:p>
      </dgm:t>
    </dgm:pt>
    <dgm:pt modelId="{2A46977B-0226-40EF-86FD-FE3F9B92A321}" type="sibTrans" cxnId="{50ADB494-7AC9-4F8A-8B3A-46E10A7374F1}">
      <dgm:prSet/>
      <dgm:spPr/>
      <dgm:t>
        <a:bodyPr/>
        <a:lstStyle/>
        <a:p>
          <a:endParaRPr lang="en-US"/>
        </a:p>
      </dgm:t>
    </dgm:pt>
    <dgm:pt modelId="{E1C2619F-1B91-4335-9BEB-C65B60252A6F}">
      <dgm:prSet/>
      <dgm:spPr/>
      <dgm:t>
        <a:bodyPr/>
        <a:lstStyle/>
        <a:p>
          <a:pPr rtl="0"/>
          <a:endParaRPr lang="en-US" dirty="0"/>
        </a:p>
      </dgm:t>
    </dgm:pt>
    <dgm:pt modelId="{66546ADE-F999-4B30-B400-645F1BEA20B2}" type="parTrans" cxnId="{D69B3196-43F3-4A79-A6E0-863A70A13ED3}">
      <dgm:prSet/>
      <dgm:spPr/>
      <dgm:t>
        <a:bodyPr/>
        <a:lstStyle/>
        <a:p>
          <a:endParaRPr lang="en-US"/>
        </a:p>
      </dgm:t>
    </dgm:pt>
    <dgm:pt modelId="{6534CB87-B771-413B-BB4E-8E5D9C9A50F8}" type="sibTrans" cxnId="{D69B3196-43F3-4A79-A6E0-863A70A13ED3}">
      <dgm:prSet/>
      <dgm:spPr/>
      <dgm:t>
        <a:bodyPr/>
        <a:lstStyle/>
        <a:p>
          <a:endParaRPr lang="en-US"/>
        </a:p>
      </dgm:t>
    </dgm:pt>
    <dgm:pt modelId="{90E60624-DC76-4332-A3C1-8C7D204A6FFC}">
      <dgm:prSet/>
      <dgm:spPr/>
      <dgm:t>
        <a:bodyPr/>
        <a:lstStyle/>
        <a:p>
          <a:pPr rtl="0"/>
          <a:r>
            <a:rPr lang="en-US" baseline="0" dirty="0" smtClean="0"/>
            <a:t>Injunctive relief for SEP infringement may be abuse of dominance under Article 102 TFEU </a:t>
          </a:r>
          <a:endParaRPr lang="en-US" dirty="0"/>
        </a:p>
      </dgm:t>
    </dgm:pt>
    <dgm:pt modelId="{8548BD32-4F8C-451D-8B6D-4FDD8AF240EB}" type="parTrans" cxnId="{2BD0A02D-8346-46BB-BFC2-D8B261F5EBC9}">
      <dgm:prSet/>
      <dgm:spPr/>
      <dgm:t>
        <a:bodyPr/>
        <a:lstStyle/>
        <a:p>
          <a:endParaRPr lang="en-US"/>
        </a:p>
      </dgm:t>
    </dgm:pt>
    <dgm:pt modelId="{9881FC55-E2CA-4F03-88EE-4123F5FE069B}" type="sibTrans" cxnId="{2BD0A02D-8346-46BB-BFC2-D8B261F5EBC9}">
      <dgm:prSet/>
      <dgm:spPr/>
      <dgm:t>
        <a:bodyPr/>
        <a:lstStyle/>
        <a:p>
          <a:endParaRPr lang="en-US"/>
        </a:p>
      </dgm:t>
    </dgm:pt>
    <dgm:pt modelId="{D7B14AF2-D3D2-48C8-90DE-3F15C5F588B6}">
      <dgm:prSet/>
      <dgm:spPr/>
      <dgm:t>
        <a:bodyPr/>
        <a:lstStyle/>
        <a:p>
          <a:pPr rtl="0"/>
          <a:r>
            <a:rPr lang="en-US" baseline="0" dirty="0" smtClean="0"/>
            <a:t>In patent infringement case, defendant can raise the "FRAND" defense to argue against injunction</a:t>
          </a:r>
          <a:endParaRPr lang="en-US" dirty="0"/>
        </a:p>
      </dgm:t>
    </dgm:pt>
    <dgm:pt modelId="{54AFEFFE-551D-44EA-9937-6291568C312E}" type="parTrans" cxnId="{913EEA9A-35A9-4D08-ABFA-9B2B024C61B8}">
      <dgm:prSet/>
      <dgm:spPr/>
      <dgm:t>
        <a:bodyPr/>
        <a:lstStyle/>
        <a:p>
          <a:endParaRPr lang="en-US"/>
        </a:p>
      </dgm:t>
    </dgm:pt>
    <dgm:pt modelId="{105A56D7-4190-436F-A710-3E052CC093D4}" type="sibTrans" cxnId="{913EEA9A-35A9-4D08-ABFA-9B2B024C61B8}">
      <dgm:prSet/>
      <dgm:spPr/>
      <dgm:t>
        <a:bodyPr/>
        <a:lstStyle/>
        <a:p>
          <a:endParaRPr lang="en-US"/>
        </a:p>
      </dgm:t>
    </dgm:pt>
    <dgm:pt modelId="{17FDED52-8592-4D12-8A0B-FB32940C913D}">
      <dgm:prSet custT="1"/>
      <dgm:spPr/>
      <dgm:t>
        <a:bodyPr/>
        <a:lstStyle/>
        <a:p>
          <a:pPr rtl="0"/>
          <a:r>
            <a:rPr lang="en-US" sz="3200" baseline="0" dirty="0" smtClean="0"/>
            <a:t>Case law in flux</a:t>
          </a:r>
          <a:endParaRPr lang="en-US" sz="3200" dirty="0"/>
        </a:p>
      </dgm:t>
    </dgm:pt>
    <dgm:pt modelId="{A2A94CCA-D914-4319-BCB5-7D7C283366AF}" type="parTrans" cxnId="{FE221401-304B-4BEC-9301-983EE112FC84}">
      <dgm:prSet/>
      <dgm:spPr/>
      <dgm:t>
        <a:bodyPr/>
        <a:lstStyle/>
        <a:p>
          <a:endParaRPr lang="en-US"/>
        </a:p>
      </dgm:t>
    </dgm:pt>
    <dgm:pt modelId="{6EF2CC92-5789-4B11-9B3E-BD920B21658F}" type="sibTrans" cxnId="{FE221401-304B-4BEC-9301-983EE112FC84}">
      <dgm:prSet/>
      <dgm:spPr/>
      <dgm:t>
        <a:bodyPr/>
        <a:lstStyle/>
        <a:p>
          <a:endParaRPr lang="en-US"/>
        </a:p>
      </dgm:t>
    </dgm:pt>
    <dgm:pt modelId="{DA495D3A-629D-4BF0-97EC-6F7D5DAB9688}">
      <dgm:prSet/>
      <dgm:spPr/>
      <dgm:t>
        <a:bodyPr/>
        <a:lstStyle/>
        <a:p>
          <a:pPr rtl="0"/>
          <a:r>
            <a:rPr lang="en-US" baseline="0" dirty="0" smtClean="0"/>
            <a:t>Infringement cases in national courts (Germany is preferred venue)</a:t>
          </a:r>
          <a:endParaRPr lang="en-US" dirty="0"/>
        </a:p>
      </dgm:t>
    </dgm:pt>
    <dgm:pt modelId="{92FEBE8D-36EB-46F2-ADDD-AA00BBEFE463}" type="parTrans" cxnId="{C3F472FC-533B-4C23-B9A8-C87899B599CC}">
      <dgm:prSet/>
      <dgm:spPr/>
      <dgm:t>
        <a:bodyPr/>
        <a:lstStyle/>
        <a:p>
          <a:endParaRPr lang="en-US"/>
        </a:p>
      </dgm:t>
    </dgm:pt>
    <dgm:pt modelId="{2B70D933-1D90-4E6C-AFCC-C5A2F8829352}" type="sibTrans" cxnId="{C3F472FC-533B-4C23-B9A8-C87899B599CC}">
      <dgm:prSet/>
      <dgm:spPr/>
      <dgm:t>
        <a:bodyPr/>
        <a:lstStyle/>
        <a:p>
          <a:endParaRPr lang="en-US"/>
        </a:p>
      </dgm:t>
    </dgm:pt>
    <dgm:pt modelId="{8E415A52-F31D-4C26-A259-EE5041634AAD}">
      <dgm:prSet/>
      <dgm:spPr/>
      <dgm:t>
        <a:bodyPr/>
        <a:lstStyle/>
        <a:p>
          <a:pPr rtl="0"/>
          <a:r>
            <a:rPr lang="en-US" baseline="0" dirty="0" smtClean="0"/>
            <a:t>European Commission investigations</a:t>
          </a:r>
          <a:endParaRPr lang="en-US" dirty="0"/>
        </a:p>
      </dgm:t>
    </dgm:pt>
    <dgm:pt modelId="{7EA56924-A94B-40DD-9F5C-C660B13376A5}" type="parTrans" cxnId="{9B240486-061A-4C88-B5B8-E27AD45F1422}">
      <dgm:prSet/>
      <dgm:spPr/>
      <dgm:t>
        <a:bodyPr/>
        <a:lstStyle/>
        <a:p>
          <a:endParaRPr lang="en-US"/>
        </a:p>
      </dgm:t>
    </dgm:pt>
    <dgm:pt modelId="{B5D19348-2B82-42D6-A066-A0DF862196D1}" type="sibTrans" cxnId="{9B240486-061A-4C88-B5B8-E27AD45F1422}">
      <dgm:prSet/>
      <dgm:spPr/>
      <dgm:t>
        <a:bodyPr/>
        <a:lstStyle/>
        <a:p>
          <a:endParaRPr lang="en-US"/>
        </a:p>
      </dgm:t>
    </dgm:pt>
    <dgm:pt modelId="{4F4EAEBA-3E2D-4C46-BDF6-6F4E37DCA013}">
      <dgm:prSet/>
      <dgm:spPr/>
      <dgm:t>
        <a:bodyPr/>
        <a:lstStyle/>
        <a:p>
          <a:pPr rtl="0"/>
          <a:r>
            <a:rPr lang="en-US" baseline="0" dirty="0" smtClean="0"/>
            <a:t>EU court cases  </a:t>
          </a:r>
          <a:endParaRPr lang="en-US" dirty="0"/>
        </a:p>
      </dgm:t>
    </dgm:pt>
    <dgm:pt modelId="{53EE6C17-7513-459A-BA25-B79602EB6156}" type="parTrans" cxnId="{75D6404A-A31C-428E-B1D3-1A2104F0C4C7}">
      <dgm:prSet/>
      <dgm:spPr/>
      <dgm:t>
        <a:bodyPr/>
        <a:lstStyle/>
        <a:p>
          <a:endParaRPr lang="en-US"/>
        </a:p>
      </dgm:t>
    </dgm:pt>
    <dgm:pt modelId="{24DEB313-A430-49B4-96F6-AFE7BC1E6BCA}" type="sibTrans" cxnId="{75D6404A-A31C-428E-B1D3-1A2104F0C4C7}">
      <dgm:prSet/>
      <dgm:spPr/>
      <dgm:t>
        <a:bodyPr/>
        <a:lstStyle/>
        <a:p>
          <a:endParaRPr lang="en-US"/>
        </a:p>
      </dgm:t>
    </dgm:pt>
    <dgm:pt modelId="{EBEEEAC3-82C0-4A55-BE24-9A00FBD75591}" type="pres">
      <dgm:prSet presAssocID="{0C181696-F7F6-4747-AF91-16FABDB8083E}" presName="layout" presStyleCnt="0">
        <dgm:presLayoutVars>
          <dgm:chMax/>
          <dgm:chPref/>
          <dgm:dir/>
          <dgm:resizeHandles/>
        </dgm:presLayoutVars>
      </dgm:prSet>
      <dgm:spPr/>
      <dgm:t>
        <a:bodyPr/>
        <a:lstStyle/>
        <a:p>
          <a:endParaRPr lang="en-US"/>
        </a:p>
      </dgm:t>
    </dgm:pt>
    <dgm:pt modelId="{3F48C0AB-0B8B-4D8B-8B56-ACE680672584}" type="pres">
      <dgm:prSet presAssocID="{A7948674-207E-43C8-9917-CDBD648168F9}" presName="root" presStyleCnt="0">
        <dgm:presLayoutVars>
          <dgm:chMax/>
          <dgm:chPref/>
        </dgm:presLayoutVars>
      </dgm:prSet>
      <dgm:spPr/>
    </dgm:pt>
    <dgm:pt modelId="{07A261FE-B7CA-41DC-8E60-2EFF3C506842}" type="pres">
      <dgm:prSet presAssocID="{A7948674-207E-43C8-9917-CDBD648168F9}" presName="rootComposite" presStyleCnt="0">
        <dgm:presLayoutVars/>
      </dgm:prSet>
      <dgm:spPr/>
    </dgm:pt>
    <dgm:pt modelId="{9B27B275-70AB-440A-9141-2050EA87E42F}" type="pres">
      <dgm:prSet presAssocID="{A7948674-207E-43C8-9917-CDBD648168F9}" presName="ParentAccent" presStyleLbl="alignNode1" presStyleIdx="0" presStyleCnt="2"/>
      <dgm:spPr/>
    </dgm:pt>
    <dgm:pt modelId="{39AFBE6B-3826-414B-8B1D-C04F3DD94289}" type="pres">
      <dgm:prSet presAssocID="{A7948674-207E-43C8-9917-CDBD648168F9}" presName="ParentSmallAccent" presStyleLbl="fgAcc1" presStyleIdx="0" presStyleCnt="2"/>
      <dgm:spPr/>
    </dgm:pt>
    <dgm:pt modelId="{9379262C-9CAB-45D3-B145-B58031439A01}" type="pres">
      <dgm:prSet presAssocID="{A7948674-207E-43C8-9917-CDBD648168F9}" presName="Parent" presStyleLbl="revTx" presStyleIdx="0" presStyleCnt="8">
        <dgm:presLayoutVars>
          <dgm:chMax/>
          <dgm:chPref val="4"/>
          <dgm:bulletEnabled val="1"/>
        </dgm:presLayoutVars>
      </dgm:prSet>
      <dgm:spPr/>
      <dgm:t>
        <a:bodyPr/>
        <a:lstStyle/>
        <a:p>
          <a:endParaRPr lang="en-US"/>
        </a:p>
      </dgm:t>
    </dgm:pt>
    <dgm:pt modelId="{28BDA2A2-5B7C-47CB-B6DA-006F635FBCF8}" type="pres">
      <dgm:prSet presAssocID="{A7948674-207E-43C8-9917-CDBD648168F9}" presName="childShape" presStyleCnt="0">
        <dgm:presLayoutVars>
          <dgm:chMax val="0"/>
          <dgm:chPref val="0"/>
        </dgm:presLayoutVars>
      </dgm:prSet>
      <dgm:spPr/>
    </dgm:pt>
    <dgm:pt modelId="{1CB7F99D-FA18-497C-ABF8-9416E7A63948}" type="pres">
      <dgm:prSet presAssocID="{E1C2619F-1B91-4335-9BEB-C65B60252A6F}" presName="childComposite" presStyleCnt="0">
        <dgm:presLayoutVars>
          <dgm:chMax val="0"/>
          <dgm:chPref val="0"/>
        </dgm:presLayoutVars>
      </dgm:prSet>
      <dgm:spPr/>
    </dgm:pt>
    <dgm:pt modelId="{635A2022-ADFF-45CF-ABE9-896A8297E1B6}" type="pres">
      <dgm:prSet presAssocID="{E1C2619F-1B91-4335-9BEB-C65B60252A6F}" presName="ChildAccent" presStyleLbl="solidFgAcc1" presStyleIdx="0" presStyleCnt="6"/>
      <dgm:spPr/>
    </dgm:pt>
    <dgm:pt modelId="{D42B297B-5202-4B37-A045-73D3A2F4EC47}" type="pres">
      <dgm:prSet presAssocID="{E1C2619F-1B91-4335-9BEB-C65B60252A6F}" presName="Child" presStyleLbl="revTx" presStyleIdx="1" presStyleCnt="8">
        <dgm:presLayoutVars>
          <dgm:chMax val="0"/>
          <dgm:chPref val="0"/>
          <dgm:bulletEnabled val="1"/>
        </dgm:presLayoutVars>
      </dgm:prSet>
      <dgm:spPr/>
      <dgm:t>
        <a:bodyPr/>
        <a:lstStyle/>
        <a:p>
          <a:endParaRPr lang="en-US"/>
        </a:p>
      </dgm:t>
    </dgm:pt>
    <dgm:pt modelId="{ACBEE2F7-DCBD-41A4-879D-2F231A057208}" type="pres">
      <dgm:prSet presAssocID="{90E60624-DC76-4332-A3C1-8C7D204A6FFC}" presName="childComposite" presStyleCnt="0">
        <dgm:presLayoutVars>
          <dgm:chMax val="0"/>
          <dgm:chPref val="0"/>
        </dgm:presLayoutVars>
      </dgm:prSet>
      <dgm:spPr/>
    </dgm:pt>
    <dgm:pt modelId="{DEE49669-80B4-4341-91FD-4F7000F06D9C}" type="pres">
      <dgm:prSet presAssocID="{90E60624-DC76-4332-A3C1-8C7D204A6FFC}" presName="ChildAccent" presStyleLbl="solidFgAcc1" presStyleIdx="1" presStyleCnt="6"/>
      <dgm:spPr/>
    </dgm:pt>
    <dgm:pt modelId="{B96902DC-6FFD-4E40-A4E7-BB79133946B1}" type="pres">
      <dgm:prSet presAssocID="{90E60624-DC76-4332-A3C1-8C7D204A6FFC}" presName="Child" presStyleLbl="revTx" presStyleIdx="2" presStyleCnt="8" custLinFactNeighborX="-496" custLinFactNeighborY="-99617">
        <dgm:presLayoutVars>
          <dgm:chMax val="0"/>
          <dgm:chPref val="0"/>
          <dgm:bulletEnabled val="1"/>
        </dgm:presLayoutVars>
      </dgm:prSet>
      <dgm:spPr/>
      <dgm:t>
        <a:bodyPr/>
        <a:lstStyle/>
        <a:p>
          <a:endParaRPr lang="en-US"/>
        </a:p>
      </dgm:t>
    </dgm:pt>
    <dgm:pt modelId="{0873E667-D8AF-4FC8-B5AD-A97EA8B19A66}" type="pres">
      <dgm:prSet presAssocID="{D7B14AF2-D3D2-48C8-90DE-3F15C5F588B6}" presName="childComposite" presStyleCnt="0">
        <dgm:presLayoutVars>
          <dgm:chMax val="0"/>
          <dgm:chPref val="0"/>
        </dgm:presLayoutVars>
      </dgm:prSet>
      <dgm:spPr/>
    </dgm:pt>
    <dgm:pt modelId="{67538E6C-E006-4DA8-92BF-6E20DBE6C2A6}" type="pres">
      <dgm:prSet presAssocID="{D7B14AF2-D3D2-48C8-90DE-3F15C5F588B6}" presName="ChildAccent" presStyleLbl="solidFgAcc1" presStyleIdx="2" presStyleCnt="6"/>
      <dgm:spPr/>
    </dgm:pt>
    <dgm:pt modelId="{66FBC75B-D983-4468-A2AE-1171873720E7}" type="pres">
      <dgm:prSet presAssocID="{D7B14AF2-D3D2-48C8-90DE-3F15C5F588B6}" presName="Child" presStyleLbl="revTx" presStyleIdx="3" presStyleCnt="8" custLinFactNeighborY="-99617">
        <dgm:presLayoutVars>
          <dgm:chMax val="0"/>
          <dgm:chPref val="0"/>
          <dgm:bulletEnabled val="1"/>
        </dgm:presLayoutVars>
      </dgm:prSet>
      <dgm:spPr/>
      <dgm:t>
        <a:bodyPr/>
        <a:lstStyle/>
        <a:p>
          <a:endParaRPr lang="en-US"/>
        </a:p>
      </dgm:t>
    </dgm:pt>
    <dgm:pt modelId="{4FD0462B-180D-46AC-9033-5210397D1B8B}" type="pres">
      <dgm:prSet presAssocID="{17FDED52-8592-4D12-8A0B-FB32940C913D}" presName="root" presStyleCnt="0">
        <dgm:presLayoutVars>
          <dgm:chMax/>
          <dgm:chPref/>
        </dgm:presLayoutVars>
      </dgm:prSet>
      <dgm:spPr/>
    </dgm:pt>
    <dgm:pt modelId="{21E3A5A9-DE48-46DB-83A3-A6C4C7103EBD}" type="pres">
      <dgm:prSet presAssocID="{17FDED52-8592-4D12-8A0B-FB32940C913D}" presName="rootComposite" presStyleCnt="0">
        <dgm:presLayoutVars/>
      </dgm:prSet>
      <dgm:spPr/>
    </dgm:pt>
    <dgm:pt modelId="{27AD24D7-0F34-4328-9CC1-67262CFD584A}" type="pres">
      <dgm:prSet presAssocID="{17FDED52-8592-4D12-8A0B-FB32940C913D}" presName="ParentAccent" presStyleLbl="alignNode1" presStyleIdx="1" presStyleCnt="2"/>
      <dgm:spPr/>
    </dgm:pt>
    <dgm:pt modelId="{A875031D-0693-43A6-9A54-7BE6A15B0E8E}" type="pres">
      <dgm:prSet presAssocID="{17FDED52-8592-4D12-8A0B-FB32940C913D}" presName="ParentSmallAccent" presStyleLbl="fgAcc1" presStyleIdx="1" presStyleCnt="2"/>
      <dgm:spPr/>
    </dgm:pt>
    <dgm:pt modelId="{99BB530C-A5AD-4280-B861-59C38A97D1D1}" type="pres">
      <dgm:prSet presAssocID="{17FDED52-8592-4D12-8A0B-FB32940C913D}" presName="Parent" presStyleLbl="revTx" presStyleIdx="4" presStyleCnt="8">
        <dgm:presLayoutVars>
          <dgm:chMax/>
          <dgm:chPref val="4"/>
          <dgm:bulletEnabled val="1"/>
        </dgm:presLayoutVars>
      </dgm:prSet>
      <dgm:spPr/>
      <dgm:t>
        <a:bodyPr/>
        <a:lstStyle/>
        <a:p>
          <a:endParaRPr lang="en-US"/>
        </a:p>
      </dgm:t>
    </dgm:pt>
    <dgm:pt modelId="{E0400C42-8A98-4822-A5CD-9B2291F9B0B3}" type="pres">
      <dgm:prSet presAssocID="{17FDED52-8592-4D12-8A0B-FB32940C913D}" presName="childShape" presStyleCnt="0">
        <dgm:presLayoutVars>
          <dgm:chMax val="0"/>
          <dgm:chPref val="0"/>
        </dgm:presLayoutVars>
      </dgm:prSet>
      <dgm:spPr/>
    </dgm:pt>
    <dgm:pt modelId="{94D4C46F-08CF-4C0D-993F-955AEF09CAFF}" type="pres">
      <dgm:prSet presAssocID="{DA495D3A-629D-4BF0-97EC-6F7D5DAB9688}" presName="childComposite" presStyleCnt="0">
        <dgm:presLayoutVars>
          <dgm:chMax val="0"/>
          <dgm:chPref val="0"/>
        </dgm:presLayoutVars>
      </dgm:prSet>
      <dgm:spPr/>
    </dgm:pt>
    <dgm:pt modelId="{6DDC2366-DE06-42FB-92FB-01C0AFE59D1D}" type="pres">
      <dgm:prSet presAssocID="{DA495D3A-629D-4BF0-97EC-6F7D5DAB9688}" presName="ChildAccent" presStyleLbl="solidFgAcc1" presStyleIdx="3" presStyleCnt="6"/>
      <dgm:spPr/>
    </dgm:pt>
    <dgm:pt modelId="{7F6424DF-3034-4349-905D-5E0FB4711068}" type="pres">
      <dgm:prSet presAssocID="{DA495D3A-629D-4BF0-97EC-6F7D5DAB9688}" presName="Child" presStyleLbl="revTx" presStyleIdx="5" presStyleCnt="8">
        <dgm:presLayoutVars>
          <dgm:chMax val="0"/>
          <dgm:chPref val="0"/>
          <dgm:bulletEnabled val="1"/>
        </dgm:presLayoutVars>
      </dgm:prSet>
      <dgm:spPr/>
      <dgm:t>
        <a:bodyPr/>
        <a:lstStyle/>
        <a:p>
          <a:endParaRPr lang="en-US"/>
        </a:p>
      </dgm:t>
    </dgm:pt>
    <dgm:pt modelId="{BDCF49E3-40CD-4F06-9A96-1A9A4F9B0492}" type="pres">
      <dgm:prSet presAssocID="{8E415A52-F31D-4C26-A259-EE5041634AAD}" presName="childComposite" presStyleCnt="0">
        <dgm:presLayoutVars>
          <dgm:chMax val="0"/>
          <dgm:chPref val="0"/>
        </dgm:presLayoutVars>
      </dgm:prSet>
      <dgm:spPr/>
    </dgm:pt>
    <dgm:pt modelId="{D0B3C769-9F1E-480E-9EF3-D0039C5A1002}" type="pres">
      <dgm:prSet presAssocID="{8E415A52-F31D-4C26-A259-EE5041634AAD}" presName="ChildAccent" presStyleLbl="solidFgAcc1" presStyleIdx="4" presStyleCnt="6"/>
      <dgm:spPr/>
    </dgm:pt>
    <dgm:pt modelId="{9DB7B6B5-EBAF-4462-AA10-E6696F6043AF}" type="pres">
      <dgm:prSet presAssocID="{8E415A52-F31D-4C26-A259-EE5041634AAD}" presName="Child" presStyleLbl="revTx" presStyleIdx="6" presStyleCnt="8">
        <dgm:presLayoutVars>
          <dgm:chMax val="0"/>
          <dgm:chPref val="0"/>
          <dgm:bulletEnabled val="1"/>
        </dgm:presLayoutVars>
      </dgm:prSet>
      <dgm:spPr/>
      <dgm:t>
        <a:bodyPr/>
        <a:lstStyle/>
        <a:p>
          <a:endParaRPr lang="en-US"/>
        </a:p>
      </dgm:t>
    </dgm:pt>
    <dgm:pt modelId="{49589772-21E6-48A1-8E6E-858F3A8C7707}" type="pres">
      <dgm:prSet presAssocID="{4F4EAEBA-3E2D-4C46-BDF6-6F4E37DCA013}" presName="childComposite" presStyleCnt="0">
        <dgm:presLayoutVars>
          <dgm:chMax val="0"/>
          <dgm:chPref val="0"/>
        </dgm:presLayoutVars>
      </dgm:prSet>
      <dgm:spPr/>
    </dgm:pt>
    <dgm:pt modelId="{5FE4E0F8-A15C-4790-99AB-904293C3D290}" type="pres">
      <dgm:prSet presAssocID="{4F4EAEBA-3E2D-4C46-BDF6-6F4E37DCA013}" presName="ChildAccent" presStyleLbl="solidFgAcc1" presStyleIdx="5" presStyleCnt="6"/>
      <dgm:spPr/>
    </dgm:pt>
    <dgm:pt modelId="{B37C749F-95EC-4FF7-B831-2A1F45DA6B16}" type="pres">
      <dgm:prSet presAssocID="{4F4EAEBA-3E2D-4C46-BDF6-6F4E37DCA013}" presName="Child" presStyleLbl="revTx" presStyleIdx="7" presStyleCnt="8">
        <dgm:presLayoutVars>
          <dgm:chMax val="0"/>
          <dgm:chPref val="0"/>
          <dgm:bulletEnabled val="1"/>
        </dgm:presLayoutVars>
      </dgm:prSet>
      <dgm:spPr/>
      <dgm:t>
        <a:bodyPr/>
        <a:lstStyle/>
        <a:p>
          <a:endParaRPr lang="en-US"/>
        </a:p>
      </dgm:t>
    </dgm:pt>
  </dgm:ptLst>
  <dgm:cxnLst>
    <dgm:cxn modelId="{FE221401-304B-4BEC-9301-983EE112FC84}" srcId="{0C181696-F7F6-4747-AF91-16FABDB8083E}" destId="{17FDED52-8592-4D12-8A0B-FB32940C913D}" srcOrd="1" destOrd="0" parTransId="{A2A94CCA-D914-4319-BCB5-7D7C283366AF}" sibTransId="{6EF2CC92-5789-4B11-9B3E-BD920B21658F}"/>
    <dgm:cxn modelId="{8E6779AC-7AA0-412F-B6FE-2424A8F7B53C}" type="presOf" srcId="{17FDED52-8592-4D12-8A0B-FB32940C913D}" destId="{99BB530C-A5AD-4280-B861-59C38A97D1D1}" srcOrd="0" destOrd="0" presId="urn:microsoft.com/office/officeart/2008/layout/SquareAccentList"/>
    <dgm:cxn modelId="{8A3B16FF-BC4F-4553-808E-971E4DE97D68}" type="presOf" srcId="{0C181696-F7F6-4747-AF91-16FABDB8083E}" destId="{EBEEEAC3-82C0-4A55-BE24-9A00FBD75591}" srcOrd="0" destOrd="0" presId="urn:microsoft.com/office/officeart/2008/layout/SquareAccentList"/>
    <dgm:cxn modelId="{D69B3196-43F3-4A79-A6E0-863A70A13ED3}" srcId="{A7948674-207E-43C8-9917-CDBD648168F9}" destId="{E1C2619F-1B91-4335-9BEB-C65B60252A6F}" srcOrd="0" destOrd="0" parTransId="{66546ADE-F999-4B30-B400-645F1BEA20B2}" sibTransId="{6534CB87-B771-413B-BB4E-8E5D9C9A50F8}"/>
    <dgm:cxn modelId="{C3F472FC-533B-4C23-B9A8-C87899B599CC}" srcId="{17FDED52-8592-4D12-8A0B-FB32940C913D}" destId="{DA495D3A-629D-4BF0-97EC-6F7D5DAB9688}" srcOrd="0" destOrd="0" parTransId="{92FEBE8D-36EB-46F2-ADDD-AA00BBEFE463}" sibTransId="{2B70D933-1D90-4E6C-AFCC-C5A2F8829352}"/>
    <dgm:cxn modelId="{ADB555CB-7494-4A41-8B02-0AF2E6E17B40}" type="presOf" srcId="{A7948674-207E-43C8-9917-CDBD648168F9}" destId="{9379262C-9CAB-45D3-B145-B58031439A01}" srcOrd="0" destOrd="0" presId="urn:microsoft.com/office/officeart/2008/layout/SquareAccentList"/>
    <dgm:cxn modelId="{75D6404A-A31C-428E-B1D3-1A2104F0C4C7}" srcId="{17FDED52-8592-4D12-8A0B-FB32940C913D}" destId="{4F4EAEBA-3E2D-4C46-BDF6-6F4E37DCA013}" srcOrd="2" destOrd="0" parTransId="{53EE6C17-7513-459A-BA25-B79602EB6156}" sibTransId="{24DEB313-A430-49B4-96F6-AFE7BC1E6BCA}"/>
    <dgm:cxn modelId="{9B240486-061A-4C88-B5B8-E27AD45F1422}" srcId="{17FDED52-8592-4D12-8A0B-FB32940C913D}" destId="{8E415A52-F31D-4C26-A259-EE5041634AAD}" srcOrd="1" destOrd="0" parTransId="{7EA56924-A94B-40DD-9F5C-C660B13376A5}" sibTransId="{B5D19348-2B82-42D6-A066-A0DF862196D1}"/>
    <dgm:cxn modelId="{2BD0A02D-8346-46BB-BFC2-D8B261F5EBC9}" srcId="{A7948674-207E-43C8-9917-CDBD648168F9}" destId="{90E60624-DC76-4332-A3C1-8C7D204A6FFC}" srcOrd="1" destOrd="0" parTransId="{8548BD32-4F8C-451D-8B6D-4FDD8AF240EB}" sibTransId="{9881FC55-E2CA-4F03-88EE-4123F5FE069B}"/>
    <dgm:cxn modelId="{8CB2E23A-5227-4BC7-8BB4-B273F16D2FCC}" type="presOf" srcId="{DA495D3A-629D-4BF0-97EC-6F7D5DAB9688}" destId="{7F6424DF-3034-4349-905D-5E0FB4711068}" srcOrd="0" destOrd="0" presId="urn:microsoft.com/office/officeart/2008/layout/SquareAccentList"/>
    <dgm:cxn modelId="{3E649875-7544-4C71-A448-71CF473919D4}" type="presOf" srcId="{4F4EAEBA-3E2D-4C46-BDF6-6F4E37DCA013}" destId="{B37C749F-95EC-4FF7-B831-2A1F45DA6B16}" srcOrd="0" destOrd="0" presId="urn:microsoft.com/office/officeart/2008/layout/SquareAccentList"/>
    <dgm:cxn modelId="{6A047F43-786D-427C-BAC1-F829151A9FDC}" type="presOf" srcId="{D7B14AF2-D3D2-48C8-90DE-3F15C5F588B6}" destId="{66FBC75B-D983-4468-A2AE-1171873720E7}" srcOrd="0" destOrd="0" presId="urn:microsoft.com/office/officeart/2008/layout/SquareAccentList"/>
    <dgm:cxn modelId="{FC987E09-4892-4CCF-B752-07ECFBA7DFB0}" type="presOf" srcId="{E1C2619F-1B91-4335-9BEB-C65B60252A6F}" destId="{D42B297B-5202-4B37-A045-73D3A2F4EC47}" srcOrd="0" destOrd="0" presId="urn:microsoft.com/office/officeart/2008/layout/SquareAccentList"/>
    <dgm:cxn modelId="{50ADB494-7AC9-4F8A-8B3A-46E10A7374F1}" srcId="{0C181696-F7F6-4747-AF91-16FABDB8083E}" destId="{A7948674-207E-43C8-9917-CDBD648168F9}" srcOrd="0" destOrd="0" parTransId="{72F57AE6-7813-48FE-B935-F695E0BE4A31}" sibTransId="{2A46977B-0226-40EF-86FD-FE3F9B92A321}"/>
    <dgm:cxn modelId="{2AC9F762-4687-483D-9809-DC7FD3C9FA9E}" type="presOf" srcId="{90E60624-DC76-4332-A3C1-8C7D204A6FFC}" destId="{B96902DC-6FFD-4E40-A4E7-BB79133946B1}" srcOrd="0" destOrd="0" presId="urn:microsoft.com/office/officeart/2008/layout/SquareAccentList"/>
    <dgm:cxn modelId="{00C53371-F0B7-4B8D-B918-77ACDF14A47F}" type="presOf" srcId="{8E415A52-F31D-4C26-A259-EE5041634AAD}" destId="{9DB7B6B5-EBAF-4462-AA10-E6696F6043AF}" srcOrd="0" destOrd="0" presId="urn:microsoft.com/office/officeart/2008/layout/SquareAccentList"/>
    <dgm:cxn modelId="{913EEA9A-35A9-4D08-ABFA-9B2B024C61B8}" srcId="{A7948674-207E-43C8-9917-CDBD648168F9}" destId="{D7B14AF2-D3D2-48C8-90DE-3F15C5F588B6}" srcOrd="2" destOrd="0" parTransId="{54AFEFFE-551D-44EA-9937-6291568C312E}" sibTransId="{105A56D7-4190-436F-A710-3E052CC093D4}"/>
    <dgm:cxn modelId="{C4DCA713-46D7-4D06-8646-1609E73AB2F5}" type="presParOf" srcId="{EBEEEAC3-82C0-4A55-BE24-9A00FBD75591}" destId="{3F48C0AB-0B8B-4D8B-8B56-ACE680672584}" srcOrd="0" destOrd="0" presId="urn:microsoft.com/office/officeart/2008/layout/SquareAccentList"/>
    <dgm:cxn modelId="{BA403639-B457-4056-A440-1B790323680F}" type="presParOf" srcId="{3F48C0AB-0B8B-4D8B-8B56-ACE680672584}" destId="{07A261FE-B7CA-41DC-8E60-2EFF3C506842}" srcOrd="0" destOrd="0" presId="urn:microsoft.com/office/officeart/2008/layout/SquareAccentList"/>
    <dgm:cxn modelId="{CF6242DE-B45A-4BD7-AAC8-5DF5F78F0F01}" type="presParOf" srcId="{07A261FE-B7CA-41DC-8E60-2EFF3C506842}" destId="{9B27B275-70AB-440A-9141-2050EA87E42F}" srcOrd="0" destOrd="0" presId="urn:microsoft.com/office/officeart/2008/layout/SquareAccentList"/>
    <dgm:cxn modelId="{8A424C0A-F340-4A6D-AB96-5B05838D9F2D}" type="presParOf" srcId="{07A261FE-B7CA-41DC-8E60-2EFF3C506842}" destId="{39AFBE6B-3826-414B-8B1D-C04F3DD94289}" srcOrd="1" destOrd="0" presId="urn:microsoft.com/office/officeart/2008/layout/SquareAccentList"/>
    <dgm:cxn modelId="{D25AB5B7-82B3-4000-9D05-C22A4531642C}" type="presParOf" srcId="{07A261FE-B7CA-41DC-8E60-2EFF3C506842}" destId="{9379262C-9CAB-45D3-B145-B58031439A01}" srcOrd="2" destOrd="0" presId="urn:microsoft.com/office/officeart/2008/layout/SquareAccentList"/>
    <dgm:cxn modelId="{A46CC279-A943-463A-8431-828ED1188777}" type="presParOf" srcId="{3F48C0AB-0B8B-4D8B-8B56-ACE680672584}" destId="{28BDA2A2-5B7C-47CB-B6DA-006F635FBCF8}" srcOrd="1" destOrd="0" presId="urn:microsoft.com/office/officeart/2008/layout/SquareAccentList"/>
    <dgm:cxn modelId="{8A6E5484-E33E-4991-8CFB-EAC19C7E22C9}" type="presParOf" srcId="{28BDA2A2-5B7C-47CB-B6DA-006F635FBCF8}" destId="{1CB7F99D-FA18-497C-ABF8-9416E7A63948}" srcOrd="0" destOrd="0" presId="urn:microsoft.com/office/officeart/2008/layout/SquareAccentList"/>
    <dgm:cxn modelId="{2CFCD254-7088-457B-9A87-9CD15A152C58}" type="presParOf" srcId="{1CB7F99D-FA18-497C-ABF8-9416E7A63948}" destId="{635A2022-ADFF-45CF-ABE9-896A8297E1B6}" srcOrd="0" destOrd="0" presId="urn:microsoft.com/office/officeart/2008/layout/SquareAccentList"/>
    <dgm:cxn modelId="{B916206F-F9ED-4E02-83EB-14FD3A9E082E}" type="presParOf" srcId="{1CB7F99D-FA18-497C-ABF8-9416E7A63948}" destId="{D42B297B-5202-4B37-A045-73D3A2F4EC47}" srcOrd="1" destOrd="0" presId="urn:microsoft.com/office/officeart/2008/layout/SquareAccentList"/>
    <dgm:cxn modelId="{BC123ED8-2BE0-4AF2-A13D-2CA5C5C0DF6C}" type="presParOf" srcId="{28BDA2A2-5B7C-47CB-B6DA-006F635FBCF8}" destId="{ACBEE2F7-DCBD-41A4-879D-2F231A057208}" srcOrd="1" destOrd="0" presId="urn:microsoft.com/office/officeart/2008/layout/SquareAccentList"/>
    <dgm:cxn modelId="{C0AF510A-E7FC-4A87-8FAA-81CBE8E72307}" type="presParOf" srcId="{ACBEE2F7-DCBD-41A4-879D-2F231A057208}" destId="{DEE49669-80B4-4341-91FD-4F7000F06D9C}" srcOrd="0" destOrd="0" presId="urn:microsoft.com/office/officeart/2008/layout/SquareAccentList"/>
    <dgm:cxn modelId="{9826E9EF-921F-4231-95B0-6A8D051A2BB1}" type="presParOf" srcId="{ACBEE2F7-DCBD-41A4-879D-2F231A057208}" destId="{B96902DC-6FFD-4E40-A4E7-BB79133946B1}" srcOrd="1" destOrd="0" presId="urn:microsoft.com/office/officeart/2008/layout/SquareAccentList"/>
    <dgm:cxn modelId="{09F5FD6C-CA0B-49AA-B758-2B2930DC2D8A}" type="presParOf" srcId="{28BDA2A2-5B7C-47CB-B6DA-006F635FBCF8}" destId="{0873E667-D8AF-4FC8-B5AD-A97EA8B19A66}" srcOrd="2" destOrd="0" presId="urn:microsoft.com/office/officeart/2008/layout/SquareAccentList"/>
    <dgm:cxn modelId="{C73688C9-5E0F-408B-B2F5-84426F99FF80}" type="presParOf" srcId="{0873E667-D8AF-4FC8-B5AD-A97EA8B19A66}" destId="{67538E6C-E006-4DA8-92BF-6E20DBE6C2A6}" srcOrd="0" destOrd="0" presId="urn:microsoft.com/office/officeart/2008/layout/SquareAccentList"/>
    <dgm:cxn modelId="{4FFD95F7-6B06-46D5-89D8-524FA2D06A52}" type="presParOf" srcId="{0873E667-D8AF-4FC8-B5AD-A97EA8B19A66}" destId="{66FBC75B-D983-4468-A2AE-1171873720E7}" srcOrd="1" destOrd="0" presId="urn:microsoft.com/office/officeart/2008/layout/SquareAccentList"/>
    <dgm:cxn modelId="{8A00186D-1B94-4E26-8527-BE656157D4B4}" type="presParOf" srcId="{EBEEEAC3-82C0-4A55-BE24-9A00FBD75591}" destId="{4FD0462B-180D-46AC-9033-5210397D1B8B}" srcOrd="1" destOrd="0" presId="urn:microsoft.com/office/officeart/2008/layout/SquareAccentList"/>
    <dgm:cxn modelId="{19D22E07-C8D5-4201-95D2-4A4DAD525EDE}" type="presParOf" srcId="{4FD0462B-180D-46AC-9033-5210397D1B8B}" destId="{21E3A5A9-DE48-46DB-83A3-A6C4C7103EBD}" srcOrd="0" destOrd="0" presId="urn:microsoft.com/office/officeart/2008/layout/SquareAccentList"/>
    <dgm:cxn modelId="{E3F1C809-E700-43C4-81A1-50583A6E5210}" type="presParOf" srcId="{21E3A5A9-DE48-46DB-83A3-A6C4C7103EBD}" destId="{27AD24D7-0F34-4328-9CC1-67262CFD584A}" srcOrd="0" destOrd="0" presId="urn:microsoft.com/office/officeart/2008/layout/SquareAccentList"/>
    <dgm:cxn modelId="{A77A6C6E-1A9A-46E0-A33E-8FEAA2C28220}" type="presParOf" srcId="{21E3A5A9-DE48-46DB-83A3-A6C4C7103EBD}" destId="{A875031D-0693-43A6-9A54-7BE6A15B0E8E}" srcOrd="1" destOrd="0" presId="urn:microsoft.com/office/officeart/2008/layout/SquareAccentList"/>
    <dgm:cxn modelId="{72617576-531C-4264-A940-1A6DD9B07061}" type="presParOf" srcId="{21E3A5A9-DE48-46DB-83A3-A6C4C7103EBD}" destId="{99BB530C-A5AD-4280-B861-59C38A97D1D1}" srcOrd="2" destOrd="0" presId="urn:microsoft.com/office/officeart/2008/layout/SquareAccentList"/>
    <dgm:cxn modelId="{67B52F41-B0BA-46A0-9AF0-89C13AE33112}" type="presParOf" srcId="{4FD0462B-180D-46AC-9033-5210397D1B8B}" destId="{E0400C42-8A98-4822-A5CD-9B2291F9B0B3}" srcOrd="1" destOrd="0" presId="urn:microsoft.com/office/officeart/2008/layout/SquareAccentList"/>
    <dgm:cxn modelId="{A9F7E0B6-2C58-46DA-BA70-6D8D8A24AC4A}" type="presParOf" srcId="{E0400C42-8A98-4822-A5CD-9B2291F9B0B3}" destId="{94D4C46F-08CF-4C0D-993F-955AEF09CAFF}" srcOrd="0" destOrd="0" presId="urn:microsoft.com/office/officeart/2008/layout/SquareAccentList"/>
    <dgm:cxn modelId="{F76E5F01-9792-487A-8054-C1FC03725C36}" type="presParOf" srcId="{94D4C46F-08CF-4C0D-993F-955AEF09CAFF}" destId="{6DDC2366-DE06-42FB-92FB-01C0AFE59D1D}" srcOrd="0" destOrd="0" presId="urn:microsoft.com/office/officeart/2008/layout/SquareAccentList"/>
    <dgm:cxn modelId="{53E71290-9E64-49CC-BAB7-31F4CDA31658}" type="presParOf" srcId="{94D4C46F-08CF-4C0D-993F-955AEF09CAFF}" destId="{7F6424DF-3034-4349-905D-5E0FB4711068}" srcOrd="1" destOrd="0" presId="urn:microsoft.com/office/officeart/2008/layout/SquareAccentList"/>
    <dgm:cxn modelId="{9377DFFB-76C0-499D-A79F-253B364C4C1C}" type="presParOf" srcId="{E0400C42-8A98-4822-A5CD-9B2291F9B0B3}" destId="{BDCF49E3-40CD-4F06-9A96-1A9A4F9B0492}" srcOrd="1" destOrd="0" presId="urn:microsoft.com/office/officeart/2008/layout/SquareAccentList"/>
    <dgm:cxn modelId="{C5B901C0-C679-4DC9-8BF1-C972A3C4BECD}" type="presParOf" srcId="{BDCF49E3-40CD-4F06-9A96-1A9A4F9B0492}" destId="{D0B3C769-9F1E-480E-9EF3-D0039C5A1002}" srcOrd="0" destOrd="0" presId="urn:microsoft.com/office/officeart/2008/layout/SquareAccentList"/>
    <dgm:cxn modelId="{E5A0A5A6-B2FF-45E8-84BA-FCE596EF72D8}" type="presParOf" srcId="{BDCF49E3-40CD-4F06-9A96-1A9A4F9B0492}" destId="{9DB7B6B5-EBAF-4462-AA10-E6696F6043AF}" srcOrd="1" destOrd="0" presId="urn:microsoft.com/office/officeart/2008/layout/SquareAccentList"/>
    <dgm:cxn modelId="{DE92FFD2-225F-4749-8118-0DAB6DC48395}" type="presParOf" srcId="{E0400C42-8A98-4822-A5CD-9B2291F9B0B3}" destId="{49589772-21E6-48A1-8E6E-858F3A8C7707}" srcOrd="2" destOrd="0" presId="urn:microsoft.com/office/officeart/2008/layout/SquareAccentList"/>
    <dgm:cxn modelId="{BC9F9EBB-BC71-4EBA-BB43-473783076806}" type="presParOf" srcId="{49589772-21E6-48A1-8E6E-858F3A8C7707}" destId="{5FE4E0F8-A15C-4790-99AB-904293C3D290}" srcOrd="0" destOrd="0" presId="urn:microsoft.com/office/officeart/2008/layout/SquareAccentList"/>
    <dgm:cxn modelId="{41BB3461-2E57-458F-9839-4A3FFC943799}" type="presParOf" srcId="{49589772-21E6-48A1-8E6E-858F3A8C7707}" destId="{B37C749F-95EC-4FF7-B831-2A1F45DA6B16}"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3075" name="Rectangle 3"/>
          <p:cNvSpPr>
            <a:spLocks noGrp="1" noChangeArrowheads="1"/>
          </p:cNvSpPr>
          <p:nvPr>
            <p:ph type="dt" idx="1"/>
          </p:nvPr>
        </p:nvSpPr>
        <p:spPr bwMode="auto">
          <a:xfrm>
            <a:off x="3850443" y="0"/>
            <a:ext cx="2945659"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3076"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9768" y="4689515"/>
            <a:ext cx="5438140" cy="44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8" name="Rectangle 6"/>
          <p:cNvSpPr>
            <a:spLocks noGrp="1" noChangeArrowheads="1"/>
          </p:cNvSpPr>
          <p:nvPr>
            <p:ph type="ftr" sz="quarter" idx="4"/>
          </p:nvPr>
        </p:nvSpPr>
        <p:spPr bwMode="auto">
          <a:xfrm>
            <a:off x="0" y="9377316"/>
            <a:ext cx="2945659"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3079" name="Rectangle 7"/>
          <p:cNvSpPr>
            <a:spLocks noGrp="1" noChangeArrowheads="1"/>
          </p:cNvSpPr>
          <p:nvPr>
            <p:ph type="sldNum" sz="quarter" idx="5"/>
          </p:nvPr>
        </p:nvSpPr>
        <p:spPr bwMode="auto">
          <a:xfrm>
            <a:off x="3850443" y="9377316"/>
            <a:ext cx="2945659"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4AB1A6E-808D-424B-A081-E8F921080751}" type="slidenum">
              <a:rPr lang="en-GB"/>
              <a:pPr/>
              <a:t>‹#›</a:t>
            </a:fld>
            <a:endParaRPr lang="en-GB"/>
          </a:p>
        </p:txBody>
      </p:sp>
    </p:spTree>
    <p:extLst>
      <p:ext uri="{BB962C8B-B14F-4D97-AF65-F5344CB8AC3E}">
        <p14:creationId xmlns:p14="http://schemas.microsoft.com/office/powerpoint/2010/main" val="35783895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48684E-E38F-4879-96A7-BFA1C587FE1C}" type="slidenum">
              <a:rPr lang="en-GB"/>
              <a:pPr/>
              <a:t>1</a:t>
            </a:fld>
            <a:endParaRPr lang="en-GB"/>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34862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800"/>
              </a:spcBef>
            </a:pPr>
            <a:r>
              <a:rPr lang="en-US" sz="2400" dirty="0" smtClean="0"/>
              <a:t>First requirement</a:t>
            </a:r>
          </a:p>
          <a:p>
            <a:pPr lvl="1">
              <a:spcBef>
                <a:spcPts val="1800"/>
              </a:spcBef>
            </a:pPr>
            <a:r>
              <a:rPr lang="en-US" sz="2200" dirty="0" smtClean="0"/>
              <a:t>I.e., the offer cannot be conditional on </a:t>
            </a:r>
          </a:p>
          <a:p>
            <a:pPr lvl="2">
              <a:spcBef>
                <a:spcPts val="1200"/>
              </a:spcBef>
            </a:pPr>
            <a:r>
              <a:rPr lang="en-US" dirty="0" smtClean="0"/>
              <a:t>finding of infringement</a:t>
            </a:r>
          </a:p>
          <a:p>
            <a:pPr lvl="2">
              <a:spcBef>
                <a:spcPts val="1200"/>
              </a:spcBef>
            </a:pPr>
            <a:r>
              <a:rPr lang="en-US" dirty="0" smtClean="0"/>
              <a:t>validity of the patent</a:t>
            </a:r>
          </a:p>
          <a:p>
            <a:pPr lvl="2">
              <a:spcBef>
                <a:spcPts val="1200"/>
              </a:spcBef>
            </a:pPr>
            <a:r>
              <a:rPr lang="en-US" dirty="0" smtClean="0"/>
              <a:t>essentiality of the patent</a:t>
            </a:r>
          </a:p>
          <a:p>
            <a:pPr lvl="1">
              <a:spcBef>
                <a:spcPts val="1800"/>
              </a:spcBef>
            </a:pPr>
            <a:r>
              <a:rPr lang="en-US" sz="2200" dirty="0" smtClean="0"/>
              <a:t>This means that, if the patentee accepts the offer, then the defendant is bound to the license and cannot challenge the validity or the infringement any more</a:t>
            </a:r>
          </a:p>
          <a:p>
            <a:pPr lvl="1">
              <a:spcBef>
                <a:spcPts val="1800"/>
              </a:spcBef>
            </a:pPr>
            <a:endParaRPr lang="en-US" sz="2200" dirty="0" smtClean="0"/>
          </a:p>
          <a:p>
            <a:pPr>
              <a:spcBef>
                <a:spcPts val="1800"/>
              </a:spcBef>
            </a:pPr>
            <a:r>
              <a:rPr lang="en-US" sz="2400" dirty="0" smtClean="0"/>
              <a:t>Second requirement:</a:t>
            </a:r>
          </a:p>
          <a:p>
            <a:pPr lvl="1">
              <a:spcBef>
                <a:spcPts val="1800"/>
              </a:spcBef>
            </a:pPr>
            <a:r>
              <a:rPr lang="en-US" sz="2200" dirty="0" smtClean="0"/>
              <a:t>Defendant has two options regarding the offered license fee</a:t>
            </a:r>
          </a:p>
          <a:p>
            <a:pPr lvl="1">
              <a:spcBef>
                <a:spcPts val="1800"/>
              </a:spcBef>
            </a:pPr>
            <a:r>
              <a:rPr lang="en-US" sz="2200" dirty="0" smtClean="0"/>
              <a:t>First option: the defendant can offer a </a:t>
            </a:r>
            <a:r>
              <a:rPr lang="en-US" sz="2200" b="1" dirty="0" smtClean="0"/>
              <a:t>specific license fee</a:t>
            </a:r>
            <a:r>
              <a:rPr lang="en-US" sz="2200" dirty="0" smtClean="0"/>
              <a:t> (royalty) which is at least FRAND</a:t>
            </a:r>
          </a:p>
          <a:p>
            <a:pPr lvl="2">
              <a:spcBef>
                <a:spcPts val="1800"/>
              </a:spcBef>
            </a:pPr>
            <a:r>
              <a:rPr lang="en-US" dirty="0" smtClean="0"/>
              <a:t>Typically, for procedural reasons, there are no or very limited possibilities for the defendant to improve the FRAND offer after the court has stated that the offered fees are not FRAND (this may only be in the judgment)</a:t>
            </a:r>
          </a:p>
          <a:p>
            <a:pPr lvl="2">
              <a:spcBef>
                <a:spcPts val="1800"/>
              </a:spcBef>
            </a:pPr>
            <a:r>
              <a:rPr lang="en-US" dirty="0" smtClean="0"/>
              <a:t>Therefore, in order to be on the safe side, the defendant actually needs to offer </a:t>
            </a:r>
            <a:r>
              <a:rPr lang="en-US" b="1" dirty="0" smtClean="0"/>
              <a:t>more than FRAND </a:t>
            </a:r>
            <a:r>
              <a:rPr lang="en-US" dirty="0" smtClean="0"/>
              <a:t>to have a safety margin</a:t>
            </a:r>
          </a:p>
          <a:p>
            <a:pPr lvl="1">
              <a:spcBef>
                <a:spcPts val="1800"/>
              </a:spcBef>
            </a:pPr>
            <a:endParaRPr lang="en-US" sz="2200" dirty="0" smtClean="0"/>
          </a:p>
          <a:p>
            <a:pPr lvl="1">
              <a:spcBef>
                <a:spcPts val="1800"/>
              </a:spcBef>
            </a:pPr>
            <a:r>
              <a:rPr lang="en-US" sz="2200" dirty="0" smtClean="0"/>
              <a:t>Second option: the defendant can leave the license fee to the </a:t>
            </a:r>
            <a:r>
              <a:rPr lang="en-US" sz="2200" b="1" dirty="0" smtClean="0"/>
              <a:t>fair discretion </a:t>
            </a:r>
            <a:r>
              <a:rPr lang="en-US" sz="2200" dirty="0" smtClean="0"/>
              <a:t>of the patentee, but reserve the right to challenge the patentee's determination of the fee in court</a:t>
            </a:r>
          </a:p>
          <a:p>
            <a:pPr lvl="2">
              <a:spcBef>
                <a:spcPts val="1200"/>
              </a:spcBef>
            </a:pPr>
            <a:r>
              <a:rPr lang="en-US" dirty="0" smtClean="0"/>
              <a:t>In practice this approach will also result in license </a:t>
            </a:r>
            <a:r>
              <a:rPr lang="en-US" b="1" dirty="0" smtClean="0"/>
              <a:t>fees higher than FRAND</a:t>
            </a:r>
          </a:p>
          <a:p>
            <a:pPr lvl="2">
              <a:spcBef>
                <a:spcPts val="1200"/>
              </a:spcBef>
            </a:pPr>
            <a:r>
              <a:rPr lang="en-US" dirty="0" smtClean="0"/>
              <a:t>The burden of proof is on the defendant; </a:t>
            </a:r>
          </a:p>
          <a:p>
            <a:pPr lvl="2">
              <a:spcBef>
                <a:spcPts val="1200"/>
              </a:spcBef>
            </a:pPr>
            <a:r>
              <a:rPr lang="en-US" dirty="0" smtClean="0"/>
              <a:t>i.e., the defendant has to prove that the fees set by the patentee are higher than FRAND which is very difficult </a:t>
            </a:r>
          </a:p>
          <a:p>
            <a:pPr lvl="2">
              <a:spcBef>
                <a:spcPts val="1200"/>
              </a:spcBef>
            </a:pPr>
            <a:endParaRPr lang="en-US" dirty="0" smtClean="0"/>
          </a:p>
          <a:p>
            <a:pPr>
              <a:spcBef>
                <a:spcPts val="1800"/>
              </a:spcBef>
            </a:pPr>
            <a:r>
              <a:rPr lang="en-US" sz="2400" dirty="0" smtClean="0"/>
              <a:t>Third requirement:</a:t>
            </a:r>
          </a:p>
          <a:p>
            <a:pPr lvl="1">
              <a:spcBef>
                <a:spcPts val="1800"/>
              </a:spcBef>
            </a:pPr>
            <a:r>
              <a:rPr lang="en-US" sz="2200" dirty="0" smtClean="0"/>
              <a:t>Defendant has to undertake to pay damages for all past acts of use</a:t>
            </a:r>
          </a:p>
          <a:p>
            <a:pPr lvl="2">
              <a:spcBef>
                <a:spcPts val="1800"/>
              </a:spcBef>
            </a:pPr>
            <a:r>
              <a:rPr lang="en-US" dirty="0" smtClean="0"/>
              <a:t>in Germany this entails an extraordinary risk as the patent owner can claim extradition of </a:t>
            </a:r>
            <a:r>
              <a:rPr lang="en-US" b="1" dirty="0" smtClean="0"/>
              <a:t>infringer's profits</a:t>
            </a:r>
            <a:r>
              <a:rPr lang="en-US" dirty="0" smtClean="0"/>
              <a:t>, i.e. very high damages  </a:t>
            </a:r>
          </a:p>
          <a:p>
            <a:pPr marL="0" indent="0" algn="r">
              <a:buNone/>
            </a:pPr>
            <a:endParaRPr lang="en-GB" sz="2400" dirty="0" smtClean="0"/>
          </a:p>
          <a:p>
            <a:pPr lvl="2">
              <a:spcBef>
                <a:spcPts val="1800"/>
              </a:spcBef>
            </a:pPr>
            <a:endParaRPr lang="en-US" dirty="0" smtClean="0"/>
          </a:p>
          <a:p>
            <a:pPr lvl="1">
              <a:spcBef>
                <a:spcPts val="1800"/>
              </a:spcBef>
            </a:pPr>
            <a:endParaRPr lang="en-US" sz="2200" dirty="0" smtClean="0"/>
          </a:p>
          <a:p>
            <a:pPr marL="0" indent="0" algn="r">
              <a:buNone/>
            </a:pPr>
            <a:endParaRPr lang="en-GB" sz="2400" dirty="0" smtClean="0"/>
          </a:p>
          <a:p>
            <a:endParaRPr lang="en-US"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4</a:t>
            </a:fld>
            <a:endParaRPr lang="en-GB"/>
          </a:p>
        </p:txBody>
      </p:sp>
    </p:spTree>
    <p:extLst>
      <p:ext uri="{BB962C8B-B14F-4D97-AF65-F5344CB8AC3E}">
        <p14:creationId xmlns:p14="http://schemas.microsoft.com/office/powerpoint/2010/main" val="1246607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8</a:t>
            </a:fld>
            <a:endParaRPr lang="en-GB"/>
          </a:p>
        </p:txBody>
      </p:sp>
    </p:spTree>
    <p:extLst>
      <p:ext uri="{BB962C8B-B14F-4D97-AF65-F5344CB8AC3E}">
        <p14:creationId xmlns:p14="http://schemas.microsoft.com/office/powerpoint/2010/main" val="3875857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9</a:t>
            </a:fld>
            <a:endParaRPr lang="en-GB"/>
          </a:p>
        </p:txBody>
      </p:sp>
    </p:spTree>
    <p:extLst>
      <p:ext uri="{BB962C8B-B14F-4D97-AF65-F5344CB8AC3E}">
        <p14:creationId xmlns:p14="http://schemas.microsoft.com/office/powerpoint/2010/main" val="4179365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D4A01D-D73C-4C99-AF10-E59F15B6E01E}" type="slidenum">
              <a:rPr lang="en-GB"/>
              <a:pPr/>
              <a:t>10</a:t>
            </a:fld>
            <a:endParaRPr lang="en-GB"/>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82898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747713" y="1173163"/>
            <a:ext cx="7972425" cy="989012"/>
          </a:xfrm>
        </p:spPr>
        <p:txBody>
          <a:bodyPr tIns="0" bIns="0"/>
          <a:lstStyle>
            <a:lvl1pPr algn="l">
              <a:lnSpc>
                <a:spcPct val="90000"/>
              </a:lnSpc>
              <a:defRPr b="1" baseline="0">
                <a:solidFill>
                  <a:schemeClr val="tx1"/>
                </a:solidFill>
              </a:defRPr>
            </a:lvl1pPr>
          </a:lstStyle>
          <a:p>
            <a:pPr lvl="0"/>
            <a:r>
              <a:rPr lang="en-US" noProof="0" dirty="0" smtClean="0"/>
              <a:t>Click to edit Master title style</a:t>
            </a:r>
            <a:endParaRPr lang="en-GB" noProof="0" dirty="0" smtClean="0"/>
          </a:p>
        </p:txBody>
      </p:sp>
      <p:sp>
        <p:nvSpPr>
          <p:cNvPr id="9219" name="Rectangle 3"/>
          <p:cNvSpPr>
            <a:spLocks noGrp="1" noChangeArrowheads="1"/>
          </p:cNvSpPr>
          <p:nvPr>
            <p:ph type="subTitle" idx="1"/>
          </p:nvPr>
        </p:nvSpPr>
        <p:spPr>
          <a:xfrm>
            <a:off x="747713" y="2205038"/>
            <a:ext cx="7972425" cy="431800"/>
          </a:xfrm>
        </p:spPr>
        <p:txBody>
          <a:bodyPr tIns="0" bIns="0"/>
          <a:lstStyle>
            <a:lvl1pPr marL="0" indent="0" algn="l">
              <a:lnSpc>
                <a:spcPct val="90000"/>
              </a:lnSpc>
              <a:spcBef>
                <a:spcPct val="0"/>
              </a:spcBef>
              <a:buFontTx/>
              <a:buNone/>
              <a:defRPr sz="2000" baseline="0"/>
            </a:lvl1pPr>
          </a:lstStyle>
          <a:p>
            <a:pPr lvl="0"/>
            <a:r>
              <a:rPr lang="en-US" noProof="0" dirty="0" smtClean="0"/>
              <a:t>Click to edit Master subtitle style</a:t>
            </a:r>
            <a:endParaRPr lang="en-GB" noProof="0" dirty="0" smtClean="0"/>
          </a:p>
        </p:txBody>
      </p:sp>
      <p:sp>
        <p:nvSpPr>
          <p:cNvPr id="9228" name="Text Box 12"/>
          <p:cNvSpPr txBox="1">
            <a:spLocks noChangeArrowheads="1"/>
          </p:cNvSpPr>
          <p:nvPr/>
        </p:nvSpPr>
        <p:spPr bwMode="auto">
          <a:xfrm>
            <a:off x="165100" y="3717032"/>
            <a:ext cx="8830800" cy="72008"/>
          </a:xfrm>
          <a:prstGeom prst="rect">
            <a:avLst/>
          </a:prstGeom>
          <a:solidFill>
            <a:schemeClr val="bg2"/>
          </a:solidFill>
          <a:ln>
            <a:noFill/>
          </a:ln>
          <a:effectLst/>
          <a:extLst/>
        </p:spPr>
        <p:txBody>
          <a:bodyPr/>
          <a:lstStyle/>
          <a:p>
            <a:pPr>
              <a:spcBef>
                <a:spcPct val="50000"/>
              </a:spcBef>
            </a:pPr>
            <a:endParaRPr lang="en-US"/>
          </a:p>
        </p:txBody>
      </p:sp>
      <p:sp>
        <p:nvSpPr>
          <p:cNvPr id="3" name="Text Placeholder 2"/>
          <p:cNvSpPr>
            <a:spLocks noGrp="1"/>
          </p:cNvSpPr>
          <p:nvPr>
            <p:ph type="body" sz="quarter" idx="10"/>
          </p:nvPr>
        </p:nvSpPr>
        <p:spPr>
          <a:xfrm>
            <a:off x="748800" y="2682000"/>
            <a:ext cx="7974000" cy="432000"/>
          </a:xfrm>
        </p:spPr>
        <p:txBody>
          <a:bodyPr>
            <a:noAutofit/>
          </a:bodyPr>
          <a:lstStyle>
            <a:lvl1pPr marL="0" indent="0">
              <a:lnSpc>
                <a:spcPct val="90000"/>
              </a:lnSpc>
              <a:spcBef>
                <a:spcPts val="0"/>
              </a:spcBef>
              <a:buNone/>
              <a:defRPr sz="1500"/>
            </a:lvl1pPr>
          </a:lstStyle>
          <a:p>
            <a:pPr lvl="0"/>
            <a:endParaRPr lang="en-GB" dirty="0"/>
          </a:p>
        </p:txBody>
      </p:sp>
      <p:sp>
        <p:nvSpPr>
          <p:cNvPr id="5" name="Text Placeholder 4"/>
          <p:cNvSpPr>
            <a:spLocks noGrp="1"/>
          </p:cNvSpPr>
          <p:nvPr>
            <p:ph type="body" sz="quarter" idx="11"/>
          </p:nvPr>
        </p:nvSpPr>
        <p:spPr>
          <a:xfrm>
            <a:off x="748800" y="3068960"/>
            <a:ext cx="2196000" cy="252000"/>
          </a:xfrm>
        </p:spPr>
        <p:txBody>
          <a:bodyPr anchor="ctr">
            <a:noAutofit/>
          </a:bodyPr>
          <a:lstStyle>
            <a:lvl1pPr marL="0" indent="0">
              <a:buNone/>
              <a:defRPr sz="1200"/>
            </a:lvl1pPr>
          </a:lstStyle>
          <a:p>
            <a:pPr lvl="0"/>
            <a:endParaRPr lang="en-GB" dirty="0"/>
          </a:p>
        </p:txBody>
      </p:sp>
      <p:sp>
        <p:nvSpPr>
          <p:cNvPr id="10" name="Text Placeholder 9"/>
          <p:cNvSpPr>
            <a:spLocks noGrp="1"/>
          </p:cNvSpPr>
          <p:nvPr>
            <p:ph type="body" sz="quarter" idx="12"/>
          </p:nvPr>
        </p:nvSpPr>
        <p:spPr>
          <a:xfrm>
            <a:off x="755576" y="3392960"/>
            <a:ext cx="5753224" cy="290112"/>
          </a:xfrm>
        </p:spPr>
        <p:txBody>
          <a:bodyPr>
            <a:noAutofit/>
          </a:bodyPr>
          <a:lstStyle>
            <a:lvl1pPr marL="0" indent="0">
              <a:lnSpc>
                <a:spcPct val="90000"/>
              </a:lnSpc>
              <a:spcBef>
                <a:spcPts val="0"/>
              </a:spcBef>
              <a:buNone/>
              <a:defRPr sz="1200"/>
            </a:lvl1pPr>
          </a:lstStyle>
          <a:p>
            <a:pPr lvl="0"/>
            <a:endParaRPr lang="en-GB" dirty="0"/>
          </a:p>
        </p:txBody>
      </p:sp>
      <p:sp>
        <p:nvSpPr>
          <p:cNvPr id="4" name="TextBox 3"/>
          <p:cNvSpPr txBox="1"/>
          <p:nvPr userDrawn="1"/>
        </p:nvSpPr>
        <p:spPr>
          <a:xfrm>
            <a:off x="-2597727" y="565727"/>
            <a:ext cx="184666" cy="369332"/>
          </a:xfrm>
          <a:prstGeom prst="rect">
            <a:avLst/>
          </a:prstGeom>
          <a:noFill/>
        </p:spPr>
        <p:txBody>
          <a:bodyPr wrap="none" rtlCol="0">
            <a:spAutoFit/>
          </a:bodyPr>
          <a:lstStyle/>
          <a:p>
            <a:endParaRPr lang="en-US" dirty="0"/>
          </a:p>
        </p:txBody>
      </p:sp>
      <p:pic>
        <p:nvPicPr>
          <p:cNvPr id="6" name="OurLogo" descr="Hogan Lovells Logo"/>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38200" y="0"/>
            <a:ext cx="914400" cy="914400"/>
          </a:xfrm>
          <a:prstGeom prst="rect">
            <a:avLst/>
          </a:prstGeom>
        </p:spPr>
      </p:pic>
    </p:spTree>
    <p:extLst>
      <p:ext uri="{BB962C8B-B14F-4D97-AF65-F5344CB8AC3E}">
        <p14:creationId xmlns:p14="http://schemas.microsoft.com/office/powerpoint/2010/main" val="2634859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62E0BBFD-3C28-455B-B3E3-FD8D1415BAC5}" type="slidenum">
              <a:rPr lang="en-GB" smtClean="0"/>
              <a:pPr/>
              <a:t>‹#›</a:t>
            </a:fld>
            <a:endParaRPr lang="en-GB"/>
          </a:p>
        </p:txBody>
      </p:sp>
      <p:sp>
        <p:nvSpPr>
          <p:cNvPr id="5" name="Line 22"/>
          <p:cNvSpPr>
            <a:spLocks noChangeShapeType="1"/>
          </p:cNvSpPr>
          <p:nvPr/>
        </p:nvSpPr>
        <p:spPr bwMode="auto">
          <a:xfrm>
            <a:off x="82550" y="1141413"/>
            <a:ext cx="8969375" cy="0"/>
          </a:xfrm>
          <a:prstGeom prst="line">
            <a:avLst/>
          </a:prstGeom>
          <a:noFill/>
          <a:ln w="12700">
            <a:solidFill>
              <a:schemeClr val="tx1"/>
            </a:solidFill>
            <a:round/>
            <a:headEnd/>
            <a:tailEnd/>
          </a:ln>
        </p:spPr>
        <p:txBody>
          <a:bodyPr/>
          <a:lstStyle/>
          <a:p>
            <a:pPr>
              <a:defRPr/>
            </a:pPr>
            <a:endParaRPr lang="de-DE" sz="1000" b="1">
              <a:ea typeface="Arial Unicode MS" pitchFamily="34" charset="-128"/>
              <a:cs typeface="Arial Unicode MS" pitchFamily="34" charset="-128"/>
            </a:endParaRPr>
          </a:p>
        </p:txBody>
      </p:sp>
      <p:sp>
        <p:nvSpPr>
          <p:cNvPr id="6" name="Line 22"/>
          <p:cNvSpPr>
            <a:spLocks noChangeShapeType="1"/>
          </p:cNvSpPr>
          <p:nvPr userDrawn="1"/>
        </p:nvSpPr>
        <p:spPr bwMode="auto">
          <a:xfrm>
            <a:off x="82550" y="1141413"/>
            <a:ext cx="8969375" cy="0"/>
          </a:xfrm>
          <a:prstGeom prst="line">
            <a:avLst/>
          </a:prstGeom>
          <a:noFill/>
          <a:ln w="12700">
            <a:solidFill>
              <a:schemeClr val="tx1"/>
            </a:solidFill>
            <a:round/>
            <a:headEnd/>
            <a:tailEnd/>
          </a:ln>
        </p:spPr>
        <p:txBody>
          <a:bodyPr/>
          <a:lstStyle/>
          <a:p>
            <a:pPr>
              <a:defRPr/>
            </a:pPr>
            <a:endParaRPr lang="de-DE" sz="1000" b="1">
              <a:ea typeface="Arial Unicode MS" pitchFamily="34" charset="-128"/>
              <a:cs typeface="Arial Unicode MS" pitchFamily="34" charset="-128"/>
            </a:endParaRPr>
          </a:p>
        </p:txBody>
      </p:sp>
    </p:spTree>
    <p:extLst>
      <p:ext uri="{BB962C8B-B14F-4D97-AF65-F5344CB8AC3E}">
        <p14:creationId xmlns:p14="http://schemas.microsoft.com/office/powerpoint/2010/main" val="3123438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AA4F091D-DC9C-4789-9E10-5978E56A7AB8}" type="slidenum">
              <a:rPr lang="en-GB" smtClean="0"/>
              <a:pPr/>
              <a:t>‹#›</a:t>
            </a:fld>
            <a:endParaRPr lang="en-GB"/>
          </a:p>
        </p:txBody>
      </p:sp>
      <p:sp>
        <p:nvSpPr>
          <p:cNvPr id="4" name="Line 22"/>
          <p:cNvSpPr>
            <a:spLocks noChangeShapeType="1"/>
          </p:cNvSpPr>
          <p:nvPr/>
        </p:nvSpPr>
        <p:spPr bwMode="auto">
          <a:xfrm>
            <a:off x="82550" y="1141413"/>
            <a:ext cx="8969375" cy="0"/>
          </a:xfrm>
          <a:prstGeom prst="line">
            <a:avLst/>
          </a:prstGeom>
          <a:noFill/>
          <a:ln w="12700">
            <a:solidFill>
              <a:schemeClr val="tx1"/>
            </a:solidFill>
            <a:round/>
            <a:headEnd/>
            <a:tailEnd/>
          </a:ln>
        </p:spPr>
        <p:txBody>
          <a:bodyPr/>
          <a:lstStyle/>
          <a:p>
            <a:pPr>
              <a:defRPr/>
            </a:pPr>
            <a:endParaRPr lang="de-DE" sz="1000" b="1">
              <a:ea typeface="Arial Unicode MS" pitchFamily="34" charset="-128"/>
              <a:cs typeface="Arial Unicode MS" pitchFamily="34" charset="-128"/>
            </a:endParaRPr>
          </a:p>
        </p:txBody>
      </p:sp>
      <p:sp>
        <p:nvSpPr>
          <p:cNvPr id="5" name="Line 22"/>
          <p:cNvSpPr>
            <a:spLocks noChangeShapeType="1"/>
          </p:cNvSpPr>
          <p:nvPr userDrawn="1"/>
        </p:nvSpPr>
        <p:spPr bwMode="auto">
          <a:xfrm>
            <a:off x="82550" y="1141413"/>
            <a:ext cx="8969375" cy="0"/>
          </a:xfrm>
          <a:prstGeom prst="line">
            <a:avLst/>
          </a:prstGeom>
          <a:noFill/>
          <a:ln w="12700">
            <a:solidFill>
              <a:schemeClr val="tx1"/>
            </a:solidFill>
            <a:round/>
            <a:headEnd/>
            <a:tailEnd/>
          </a:ln>
        </p:spPr>
        <p:txBody>
          <a:bodyPr/>
          <a:lstStyle/>
          <a:p>
            <a:pPr>
              <a:defRPr/>
            </a:pPr>
            <a:endParaRPr lang="de-DE" sz="1000" b="1">
              <a:ea typeface="Arial Unicode MS" pitchFamily="34" charset="-128"/>
              <a:cs typeface="Arial Unicode MS" pitchFamily="34" charset="-128"/>
            </a:endParaRPr>
          </a:p>
        </p:txBody>
      </p:sp>
    </p:spTree>
    <p:extLst>
      <p:ext uri="{BB962C8B-B14F-4D97-AF65-F5344CB8AC3E}">
        <p14:creationId xmlns:p14="http://schemas.microsoft.com/office/powerpoint/2010/main" val="1083237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B2F8A79-76FC-4A74-8EA6-43961E5D5C9F}" type="slidenum">
              <a:rPr lang="en-GB" smtClean="0"/>
              <a:pPr/>
              <a:t>‹#›</a:t>
            </a:fld>
            <a:endParaRPr lang="en-GB"/>
          </a:p>
        </p:txBody>
      </p:sp>
    </p:spTree>
    <p:extLst>
      <p:ext uri="{BB962C8B-B14F-4D97-AF65-F5344CB8AC3E}">
        <p14:creationId xmlns:p14="http://schemas.microsoft.com/office/powerpoint/2010/main" val="4132759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4000" y="3250800"/>
            <a:ext cx="3600450" cy="255600"/>
          </a:xfrm>
        </p:spPr>
        <p:txBody>
          <a:bodyPr lIns="0" anchor="b" anchorCtr="0">
            <a:noAutofit/>
          </a:bodyPr>
          <a:lstStyle>
            <a:lvl1pPr marL="0" indent="0">
              <a:buNone/>
              <a:defRPr sz="1600" b="1"/>
            </a:lvl1pPr>
          </a:lstStyle>
          <a:p>
            <a:pPr lvl="0"/>
            <a:endParaRPr lang="en-GB" dirty="0"/>
          </a:p>
        </p:txBody>
      </p:sp>
      <p:sp>
        <p:nvSpPr>
          <p:cNvPr id="7" name="Text Placeholder 6"/>
          <p:cNvSpPr>
            <a:spLocks noGrp="1"/>
          </p:cNvSpPr>
          <p:nvPr>
            <p:ph type="body" sz="quarter" idx="11"/>
          </p:nvPr>
        </p:nvSpPr>
        <p:spPr>
          <a:xfrm>
            <a:off x="234000" y="5518800"/>
            <a:ext cx="8370000" cy="1213200"/>
          </a:xfrm>
        </p:spPr>
        <p:txBody>
          <a:bodyPr lIns="0" bIns="0" anchor="b">
            <a:normAutofit/>
          </a:bodyPr>
          <a:lstStyle>
            <a:lvl1pPr marL="0" indent="0">
              <a:spcBef>
                <a:spcPts val="0"/>
              </a:spcBef>
              <a:buNone/>
              <a:defRPr sz="600"/>
            </a:lvl1pPr>
          </a:lstStyle>
          <a:p>
            <a:pPr lvl="0"/>
            <a:endParaRPr lang="en-GB" dirty="0"/>
          </a:p>
        </p:txBody>
      </p:sp>
      <p:sp>
        <p:nvSpPr>
          <p:cNvPr id="9" name="Text Placeholder 8"/>
          <p:cNvSpPr>
            <a:spLocks noGrp="1"/>
          </p:cNvSpPr>
          <p:nvPr>
            <p:ph type="body" sz="quarter" idx="12"/>
          </p:nvPr>
        </p:nvSpPr>
        <p:spPr>
          <a:xfrm>
            <a:off x="234000" y="3682800"/>
            <a:ext cx="8370000" cy="273600"/>
          </a:xfrm>
        </p:spPr>
        <p:txBody>
          <a:bodyPr lIns="0" anchor="b">
            <a:normAutofit/>
          </a:bodyPr>
          <a:lstStyle>
            <a:lvl1pPr marL="0" indent="0">
              <a:spcBef>
                <a:spcPts val="0"/>
              </a:spcBef>
              <a:buNone/>
              <a:defRPr sz="800"/>
            </a:lvl1pPr>
          </a:lstStyle>
          <a:p>
            <a:pPr lvl="0"/>
            <a:endParaRPr lang="en-GB" dirty="0"/>
          </a:p>
        </p:txBody>
      </p:sp>
      <p:sp>
        <p:nvSpPr>
          <p:cNvPr id="11" name="Text Placeholder 10"/>
          <p:cNvSpPr>
            <a:spLocks noGrp="1"/>
          </p:cNvSpPr>
          <p:nvPr>
            <p:ph type="body" sz="quarter" idx="13"/>
          </p:nvPr>
        </p:nvSpPr>
        <p:spPr>
          <a:xfrm>
            <a:off x="234000" y="3938400"/>
            <a:ext cx="1069200" cy="1270800"/>
          </a:xfrm>
        </p:spPr>
        <p:txBody>
          <a:bodyPr lIns="0">
            <a:noAutofit/>
          </a:bodyPr>
          <a:lstStyle>
            <a:lvl1pPr marL="0" indent="0">
              <a:spcBef>
                <a:spcPts val="0"/>
              </a:spcBef>
              <a:buNone/>
              <a:defRPr sz="800"/>
            </a:lvl1pPr>
          </a:lstStyle>
          <a:p>
            <a:pPr lvl="0"/>
            <a:endParaRPr lang="en-GB" dirty="0"/>
          </a:p>
        </p:txBody>
      </p:sp>
      <p:sp>
        <p:nvSpPr>
          <p:cNvPr id="14" name="Text Placeholder 13"/>
          <p:cNvSpPr>
            <a:spLocks noGrp="1"/>
          </p:cNvSpPr>
          <p:nvPr>
            <p:ph type="body" sz="quarter" idx="14"/>
          </p:nvPr>
        </p:nvSpPr>
        <p:spPr>
          <a:xfrm>
            <a:off x="1278000" y="3938400"/>
            <a:ext cx="1069200" cy="1270800"/>
          </a:xfrm>
        </p:spPr>
        <p:txBody>
          <a:bodyPr lIns="0">
            <a:noAutofit/>
          </a:bodyPr>
          <a:lstStyle>
            <a:lvl1pPr marL="0" indent="0">
              <a:spcBef>
                <a:spcPts val="0"/>
              </a:spcBef>
              <a:buNone/>
              <a:defRPr sz="800"/>
            </a:lvl1pPr>
          </a:lstStyle>
          <a:p>
            <a:pPr lvl="0"/>
            <a:endParaRPr lang="en-GB" dirty="0"/>
          </a:p>
        </p:txBody>
      </p:sp>
      <p:sp>
        <p:nvSpPr>
          <p:cNvPr id="16" name="Text Placeholder 15"/>
          <p:cNvSpPr>
            <a:spLocks noGrp="1"/>
          </p:cNvSpPr>
          <p:nvPr>
            <p:ph type="body" sz="quarter" idx="15"/>
          </p:nvPr>
        </p:nvSpPr>
        <p:spPr>
          <a:xfrm>
            <a:off x="2322000" y="3938400"/>
            <a:ext cx="1069200" cy="1270800"/>
          </a:xfrm>
        </p:spPr>
        <p:txBody>
          <a:bodyPr lIns="0">
            <a:noAutofit/>
          </a:bodyPr>
          <a:lstStyle>
            <a:lvl1pPr marL="0" indent="0">
              <a:spcBef>
                <a:spcPts val="0"/>
              </a:spcBef>
              <a:buNone/>
              <a:defRPr sz="800"/>
            </a:lvl1pPr>
          </a:lstStyle>
          <a:p>
            <a:pPr lvl="0"/>
            <a:endParaRPr lang="en-GB" dirty="0"/>
          </a:p>
        </p:txBody>
      </p:sp>
      <p:sp>
        <p:nvSpPr>
          <p:cNvPr id="18" name="Text Placeholder 17"/>
          <p:cNvSpPr>
            <a:spLocks noGrp="1"/>
          </p:cNvSpPr>
          <p:nvPr>
            <p:ph type="body" sz="quarter" idx="16"/>
          </p:nvPr>
        </p:nvSpPr>
        <p:spPr>
          <a:xfrm>
            <a:off x="3376800" y="3938400"/>
            <a:ext cx="1069200" cy="1270800"/>
          </a:xfrm>
        </p:spPr>
        <p:txBody>
          <a:bodyPr lIns="0">
            <a:noAutofit/>
          </a:bodyPr>
          <a:lstStyle>
            <a:lvl1pPr marL="0" indent="0">
              <a:spcBef>
                <a:spcPts val="0"/>
              </a:spcBef>
              <a:buNone/>
              <a:defRPr sz="800"/>
            </a:lvl1pPr>
          </a:lstStyle>
          <a:p>
            <a:pPr lvl="0"/>
            <a:endParaRPr lang="en-GB" dirty="0"/>
          </a:p>
        </p:txBody>
      </p:sp>
      <p:sp>
        <p:nvSpPr>
          <p:cNvPr id="20" name="Text Placeholder 19"/>
          <p:cNvSpPr>
            <a:spLocks noGrp="1"/>
          </p:cNvSpPr>
          <p:nvPr>
            <p:ph type="body" sz="quarter" idx="17"/>
          </p:nvPr>
        </p:nvSpPr>
        <p:spPr>
          <a:xfrm>
            <a:off x="4428000" y="3938400"/>
            <a:ext cx="1033200" cy="1270800"/>
          </a:xfrm>
        </p:spPr>
        <p:txBody>
          <a:bodyPr lIns="0">
            <a:noAutofit/>
          </a:bodyPr>
          <a:lstStyle>
            <a:lvl1pPr marL="0" indent="0">
              <a:spcBef>
                <a:spcPts val="0"/>
              </a:spcBef>
              <a:buNone/>
              <a:defRPr sz="800"/>
            </a:lvl1pPr>
          </a:lstStyle>
          <a:p>
            <a:pPr lvl="0"/>
            <a:endParaRPr lang="en-GB" dirty="0"/>
          </a:p>
        </p:txBody>
      </p:sp>
      <p:cxnSp>
        <p:nvCxnSpPr>
          <p:cNvPr id="25" name="Straight Connector 16"/>
          <p:cNvCxnSpPr>
            <a:cxnSpLocks noChangeShapeType="1"/>
          </p:cNvCxnSpPr>
          <p:nvPr userDrawn="1"/>
        </p:nvCxnSpPr>
        <p:spPr bwMode="auto">
          <a:xfrm>
            <a:off x="207963" y="3716338"/>
            <a:ext cx="8777287" cy="95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93289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65100" y="1449388"/>
            <a:ext cx="4321175" cy="500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321175" cy="500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7260EBA6-5923-4CE3-A27D-90B0E87F0265}" type="slidenum">
              <a:rPr lang="en-GB" smtClean="0"/>
              <a:pPr/>
              <a:t>‹#›</a:t>
            </a:fld>
            <a:endParaRPr lang="en-GB"/>
          </a:p>
        </p:txBody>
      </p:sp>
      <p:sp>
        <p:nvSpPr>
          <p:cNvPr id="6" name="Line 22"/>
          <p:cNvSpPr>
            <a:spLocks noChangeShapeType="1"/>
          </p:cNvSpPr>
          <p:nvPr/>
        </p:nvSpPr>
        <p:spPr bwMode="auto">
          <a:xfrm>
            <a:off x="82550" y="1141413"/>
            <a:ext cx="8969375" cy="0"/>
          </a:xfrm>
          <a:prstGeom prst="line">
            <a:avLst/>
          </a:prstGeom>
          <a:noFill/>
          <a:ln w="12700">
            <a:solidFill>
              <a:schemeClr val="tx1"/>
            </a:solidFill>
            <a:round/>
            <a:headEnd/>
            <a:tailEnd/>
          </a:ln>
        </p:spPr>
        <p:txBody>
          <a:bodyPr/>
          <a:lstStyle/>
          <a:p>
            <a:pPr>
              <a:defRPr/>
            </a:pPr>
            <a:endParaRPr lang="de-DE" sz="1000" b="1">
              <a:ea typeface="Arial Unicode MS" pitchFamily="34" charset="-128"/>
              <a:cs typeface="Arial Unicode MS" pitchFamily="34" charset="-128"/>
            </a:endParaRPr>
          </a:p>
        </p:txBody>
      </p:sp>
      <p:sp>
        <p:nvSpPr>
          <p:cNvPr id="7" name="Line 22"/>
          <p:cNvSpPr>
            <a:spLocks noChangeShapeType="1"/>
          </p:cNvSpPr>
          <p:nvPr userDrawn="1"/>
        </p:nvSpPr>
        <p:spPr bwMode="auto">
          <a:xfrm>
            <a:off x="82550" y="1141413"/>
            <a:ext cx="8969375" cy="0"/>
          </a:xfrm>
          <a:prstGeom prst="line">
            <a:avLst/>
          </a:prstGeom>
          <a:noFill/>
          <a:ln w="12700">
            <a:solidFill>
              <a:schemeClr val="tx1"/>
            </a:solidFill>
            <a:round/>
            <a:headEnd/>
            <a:tailEnd/>
          </a:ln>
        </p:spPr>
        <p:txBody>
          <a:bodyPr/>
          <a:lstStyle/>
          <a:p>
            <a:pPr>
              <a:defRPr/>
            </a:pPr>
            <a:endParaRPr lang="de-DE" sz="1000" b="1">
              <a:ea typeface="Arial Unicode MS" pitchFamily="34" charset="-128"/>
              <a:cs typeface="Arial Unicode MS" pitchFamily="34" charset="-128"/>
            </a:endParaRPr>
          </a:p>
        </p:txBody>
      </p:sp>
    </p:spTree>
    <p:extLst>
      <p:ext uri="{BB962C8B-B14F-4D97-AF65-F5344CB8AC3E}">
        <p14:creationId xmlns:p14="http://schemas.microsoft.com/office/powerpoint/2010/main" val="163907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6900F539-779A-4056-A6CE-C2D4C907B6BB}" type="slidenum">
              <a:rPr lang="en-GB" smtClean="0"/>
              <a:pPr/>
              <a:t>‹#›</a:t>
            </a:fld>
            <a:endParaRPr lang="en-GB"/>
          </a:p>
        </p:txBody>
      </p:sp>
      <p:sp>
        <p:nvSpPr>
          <p:cNvPr id="5" name="Line 2"/>
          <p:cNvSpPr>
            <a:spLocks noChangeShapeType="1"/>
          </p:cNvSpPr>
          <p:nvPr/>
        </p:nvSpPr>
        <p:spPr bwMode="auto">
          <a:xfrm>
            <a:off x="165100" y="3417888"/>
            <a:ext cx="8804275" cy="0"/>
          </a:xfrm>
          <a:prstGeom prst="line">
            <a:avLst/>
          </a:prstGeom>
          <a:noFill/>
          <a:ln w="73025">
            <a:solidFill>
              <a:srgbClr val="BDD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8" name="Text Placeholder 7"/>
          <p:cNvSpPr>
            <a:spLocks noGrp="1"/>
          </p:cNvSpPr>
          <p:nvPr>
            <p:ph type="body" sz="quarter" idx="11" hasCustomPrompt="1"/>
          </p:nvPr>
        </p:nvSpPr>
        <p:spPr>
          <a:xfrm>
            <a:off x="93600" y="3416400"/>
            <a:ext cx="8892000" cy="1047600"/>
          </a:xfrm>
        </p:spPr>
        <p:txBody>
          <a:bodyPr/>
          <a:lstStyle>
            <a:lvl1pPr marL="0" indent="0">
              <a:buNone/>
              <a:defRPr b="1"/>
            </a:lvl1pPr>
            <a:lvl5pPr marL="1435100" indent="0">
              <a:buNone/>
              <a:defRPr/>
            </a:lvl5pPr>
          </a:lstStyle>
          <a:p>
            <a:pPr lvl="0"/>
            <a:r>
              <a:rPr lang="en-GB" dirty="0" smtClean="0"/>
              <a:t>New chapter</a:t>
            </a:r>
            <a:endParaRPr lang="en-GB" dirty="0"/>
          </a:p>
        </p:txBody>
      </p:sp>
      <p:sp>
        <p:nvSpPr>
          <p:cNvPr id="6" name="Line 2"/>
          <p:cNvSpPr>
            <a:spLocks noChangeShapeType="1"/>
          </p:cNvSpPr>
          <p:nvPr userDrawn="1"/>
        </p:nvSpPr>
        <p:spPr bwMode="auto">
          <a:xfrm>
            <a:off x="165100" y="3417888"/>
            <a:ext cx="8804275" cy="0"/>
          </a:xfrm>
          <a:prstGeom prst="line">
            <a:avLst/>
          </a:prstGeom>
          <a:noFill/>
          <a:ln w="73025">
            <a:solidFill>
              <a:srgbClr val="BDD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19926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5100" y="0"/>
            <a:ext cx="89693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165100" y="1449388"/>
            <a:ext cx="8794750"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35" name="Text Box 11"/>
          <p:cNvSpPr txBox="1">
            <a:spLocks noChangeArrowheads="1"/>
          </p:cNvSpPr>
          <p:nvPr/>
        </p:nvSpPr>
        <p:spPr bwMode="auto">
          <a:xfrm>
            <a:off x="0" y="6477000"/>
            <a:ext cx="9145588" cy="381000"/>
          </a:xfrm>
          <a:prstGeom prst="rect">
            <a:avLst/>
          </a:prstGeom>
          <a:solidFill>
            <a:schemeClr val="bg2"/>
          </a:solidFill>
          <a:ln>
            <a:noFill/>
          </a:ln>
          <a:effectLst/>
          <a:extLst/>
        </p:spPr>
        <p:txBody>
          <a:bodyPr wrap="none"/>
          <a:lstStyle/>
          <a:p>
            <a:endParaRPr lang="en-US"/>
          </a:p>
        </p:txBody>
      </p:sp>
      <p:sp>
        <p:nvSpPr>
          <p:cNvPr id="1034" name="Firm Name Master Footer"/>
          <p:cNvSpPr txBox="1">
            <a:spLocks noChangeArrowheads="1"/>
          </p:cNvSpPr>
          <p:nvPr/>
        </p:nvSpPr>
        <p:spPr bwMode="auto">
          <a:xfrm>
            <a:off x="165100" y="6477000"/>
            <a:ext cx="14954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en-GB" sz="800" baseline="0" noProof="1" smtClean="0">
                <a:solidFill>
                  <a:schemeClr val="tx1"/>
                </a:solidFill>
                <a:latin typeface="+mn-lt"/>
              </a:rPr>
              <a:t>Hogan Lovells</a:t>
            </a:r>
            <a:endParaRPr lang="en-GB" sz="800" baseline="0" noProof="1">
              <a:solidFill>
                <a:schemeClr val="tx1"/>
              </a:solidFill>
              <a:latin typeface="+mn-lt"/>
            </a:endParaRPr>
          </a:p>
        </p:txBody>
      </p:sp>
      <p:sp>
        <p:nvSpPr>
          <p:cNvPr id="1030" name="Rectangle 6"/>
          <p:cNvSpPr>
            <a:spLocks noGrp="1" noChangeArrowheads="1"/>
          </p:cNvSpPr>
          <p:nvPr>
            <p:ph type="sldNum" sz="quarter" idx="4"/>
          </p:nvPr>
        </p:nvSpPr>
        <p:spPr bwMode="auto">
          <a:xfrm>
            <a:off x="8428038" y="6494463"/>
            <a:ext cx="4968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800" baseline="0">
                <a:solidFill>
                  <a:schemeClr val="tx1"/>
                </a:solidFill>
                <a:latin typeface="+mn-lt"/>
              </a:defRPr>
            </a:lvl1pPr>
          </a:lstStyle>
          <a:p>
            <a:fld id="{8CC62162-A410-474D-A552-FAE86DCA70DB}" type="slidenum">
              <a:rPr lang="en-GB" smtClean="0"/>
              <a:pPr/>
              <a:t>‹#›</a:t>
            </a:fld>
            <a:endParaRPr lang="en-GB" dirty="0"/>
          </a:p>
        </p:txBody>
      </p:sp>
    </p:spTree>
    <p:extLst>
      <p:ext uri="{BB962C8B-B14F-4D97-AF65-F5344CB8AC3E}">
        <p14:creationId xmlns:p14="http://schemas.microsoft.com/office/powerpoint/2010/main" val="1676418883"/>
      </p:ext>
    </p:extLst>
  </p:cSld>
  <p:clrMap bg1="lt1" tx1="dk1" bg2="lt2" tx2="dk2" accent1="accent1" accent2="accent2" accent3="accent3" accent4="accent4" accent5="accent5" accent6="accent6" hlink="hlink" folHlink="folHlink"/>
  <p:sldLayoutIdLst>
    <p:sldLayoutId id="2147483671" r:id="rId1"/>
    <p:sldLayoutId id="2147483665" r:id="rId2"/>
    <p:sldLayoutId id="2147483666" r:id="rId3"/>
    <p:sldLayoutId id="2147483667" r:id="rId4"/>
    <p:sldLayoutId id="2147483670" r:id="rId5"/>
    <p:sldLayoutId id="2147483668" r:id="rId6"/>
    <p:sldLayoutId id="2147483669" r:id="rId7"/>
  </p:sldLayoutIdLst>
  <p:hf hdr="0" ftr="0" dt="0"/>
  <p:txStyles>
    <p:titleStyle>
      <a:lvl1pPr algn="l" rtl="0" eaLnBrk="1" fontAlgn="base" hangingPunct="1">
        <a:spcBef>
          <a:spcPct val="0"/>
        </a:spcBef>
        <a:spcAft>
          <a:spcPct val="0"/>
        </a:spcAft>
        <a:defRPr sz="3200" baseline="0">
          <a:solidFill>
            <a:schemeClr val="tx1"/>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358775" indent="-358775" algn="l" rtl="0" eaLnBrk="1" fontAlgn="base" hangingPunct="1">
        <a:spcBef>
          <a:spcPct val="20000"/>
        </a:spcBef>
        <a:spcAft>
          <a:spcPct val="0"/>
        </a:spcAft>
        <a:buChar char="•"/>
        <a:defRPr sz="2800" baseline="0">
          <a:solidFill>
            <a:schemeClr val="tx1"/>
          </a:solidFill>
          <a:latin typeface="+mn-lt"/>
          <a:ea typeface="+mn-ea"/>
          <a:cs typeface="+mn-cs"/>
        </a:defRPr>
      </a:lvl1pPr>
      <a:lvl2pPr marL="717550" indent="-357188" algn="l" rtl="0" eaLnBrk="1" fontAlgn="base" hangingPunct="1">
        <a:spcBef>
          <a:spcPct val="20000"/>
        </a:spcBef>
        <a:spcAft>
          <a:spcPct val="0"/>
        </a:spcAft>
        <a:buChar char="–"/>
        <a:defRPr sz="2400" baseline="0">
          <a:solidFill>
            <a:schemeClr val="tx1"/>
          </a:solidFill>
          <a:latin typeface="+mn-lt"/>
        </a:defRPr>
      </a:lvl2pPr>
      <a:lvl3pPr marL="1076325" indent="-357188" algn="l" rtl="0" eaLnBrk="1" fontAlgn="base" hangingPunct="1">
        <a:spcBef>
          <a:spcPct val="20000"/>
        </a:spcBef>
        <a:spcAft>
          <a:spcPct val="0"/>
        </a:spcAft>
        <a:buChar char="•"/>
        <a:defRPr sz="2000" baseline="0">
          <a:solidFill>
            <a:schemeClr val="tx1"/>
          </a:solidFill>
          <a:latin typeface="+mn-lt"/>
        </a:defRPr>
      </a:lvl3pPr>
      <a:lvl4pPr marL="1433513" indent="-355600" algn="l" rtl="0" eaLnBrk="1" fontAlgn="base" hangingPunct="1">
        <a:spcBef>
          <a:spcPct val="20000"/>
        </a:spcBef>
        <a:spcAft>
          <a:spcPct val="0"/>
        </a:spcAft>
        <a:buChar char="–"/>
        <a:defRPr baseline="0">
          <a:solidFill>
            <a:schemeClr val="tx1"/>
          </a:solidFill>
          <a:latin typeface="+mn-lt"/>
        </a:defRPr>
      </a:lvl4pPr>
      <a:lvl5pPr marL="1792288" indent="-357188" algn="l" rtl="0" eaLnBrk="1" fontAlgn="base" hangingPunct="1">
        <a:spcBef>
          <a:spcPct val="20000"/>
        </a:spcBef>
        <a:spcAft>
          <a:spcPct val="0"/>
        </a:spcAft>
        <a:buChar char="•"/>
        <a:defRPr sz="1600" baseline="0">
          <a:solidFill>
            <a:schemeClr val="tx1"/>
          </a:solidFill>
          <a:latin typeface="+mn-lt"/>
        </a:defRPr>
      </a:lvl5pPr>
      <a:lvl6pPr marL="2249488" indent="-357188" algn="l" rtl="0" eaLnBrk="1" fontAlgn="base" hangingPunct="1">
        <a:spcBef>
          <a:spcPct val="20000"/>
        </a:spcBef>
        <a:spcAft>
          <a:spcPct val="0"/>
        </a:spcAft>
        <a:buChar char="•"/>
        <a:defRPr sz="1600">
          <a:solidFill>
            <a:schemeClr val="tx1"/>
          </a:solidFill>
          <a:latin typeface="+mn-lt"/>
        </a:defRPr>
      </a:lvl6pPr>
      <a:lvl7pPr marL="2706688" indent="-357188" algn="l" rtl="0" eaLnBrk="1" fontAlgn="base" hangingPunct="1">
        <a:spcBef>
          <a:spcPct val="20000"/>
        </a:spcBef>
        <a:spcAft>
          <a:spcPct val="0"/>
        </a:spcAft>
        <a:buChar char="•"/>
        <a:defRPr sz="1600">
          <a:solidFill>
            <a:schemeClr val="tx1"/>
          </a:solidFill>
          <a:latin typeface="+mn-lt"/>
        </a:defRPr>
      </a:lvl7pPr>
      <a:lvl8pPr marL="3163888" indent="-357188" algn="l" rtl="0" eaLnBrk="1" fontAlgn="base" hangingPunct="1">
        <a:spcBef>
          <a:spcPct val="20000"/>
        </a:spcBef>
        <a:spcAft>
          <a:spcPct val="0"/>
        </a:spcAft>
        <a:buChar char="•"/>
        <a:defRPr sz="1600">
          <a:solidFill>
            <a:schemeClr val="tx1"/>
          </a:solidFill>
          <a:latin typeface="+mn-lt"/>
        </a:defRPr>
      </a:lvl8pPr>
      <a:lvl9pPr marL="3621088" indent="-357188"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Grp="1" noChangeArrowheads="1"/>
          </p:cNvSpPr>
          <p:nvPr>
            <p:ph type="ctrTitle"/>
          </p:nvPr>
        </p:nvSpPr>
        <p:spPr>
          <a:xfrm>
            <a:off x="607565" y="1412776"/>
            <a:ext cx="7972425" cy="989012"/>
          </a:xfrm>
        </p:spPr>
        <p:txBody>
          <a:bodyPr/>
          <a:lstStyle/>
          <a:p>
            <a:r>
              <a:rPr lang="en-US" altLang="zh-CN" sz="2800" dirty="0" smtClean="0"/>
              <a:t>IPR and </a:t>
            </a:r>
            <a:r>
              <a:rPr lang="en-US" altLang="zh-CN" sz="2800" dirty="0"/>
              <a:t>competition from the EU </a:t>
            </a:r>
            <a:r>
              <a:rPr lang="en-US" altLang="zh-CN" sz="2800" dirty="0" smtClean="0"/>
              <a:t>perspective — the smartphone </a:t>
            </a:r>
            <a:r>
              <a:rPr lang="en-US" altLang="zh-CN" sz="2800" dirty="0"/>
              <a:t>patent </a:t>
            </a:r>
            <a:r>
              <a:rPr lang="en-US" altLang="zh-CN" sz="2800" dirty="0" smtClean="0"/>
              <a:t>wars</a:t>
            </a:r>
            <a:endParaRPr lang="en-GB" sz="2800" dirty="0"/>
          </a:p>
        </p:txBody>
      </p:sp>
      <p:sp>
        <p:nvSpPr>
          <p:cNvPr id="6" name="Text Placeholder 5"/>
          <p:cNvSpPr>
            <a:spLocks noGrp="1"/>
          </p:cNvSpPr>
          <p:nvPr>
            <p:ph type="body" sz="quarter" idx="10"/>
          </p:nvPr>
        </p:nvSpPr>
        <p:spPr/>
        <p:txBody>
          <a:bodyPr/>
          <a:lstStyle/>
          <a:p>
            <a:r>
              <a:rPr lang="en-GB" b="1" dirty="0" smtClean="0"/>
              <a:t>Adrian Emch</a:t>
            </a:r>
          </a:p>
          <a:p>
            <a:endParaRPr lang="en-GB" dirty="0"/>
          </a:p>
        </p:txBody>
      </p:sp>
      <p:sp>
        <p:nvSpPr>
          <p:cNvPr id="19" name="Text Placeholder 18"/>
          <p:cNvSpPr>
            <a:spLocks noGrp="1"/>
          </p:cNvSpPr>
          <p:nvPr>
            <p:ph type="body" sz="quarter" idx="11"/>
          </p:nvPr>
        </p:nvSpPr>
        <p:spPr/>
        <p:txBody>
          <a:bodyPr/>
          <a:lstStyle/>
          <a:p>
            <a:r>
              <a:rPr lang="en-US" altLang="zh-CN" dirty="0" smtClean="0"/>
              <a:t>Suzhou </a:t>
            </a:r>
            <a:r>
              <a:rPr lang="en-US" dirty="0" smtClean="0"/>
              <a:t>9 May 2015</a:t>
            </a:r>
            <a:endParaRPr lang="en-GB" dirty="0"/>
          </a:p>
        </p:txBody>
      </p:sp>
      <p:sp>
        <p:nvSpPr>
          <p:cNvPr id="24583" name="Rectangle 7"/>
          <p:cNvSpPr>
            <a:spLocks noChangeArrowheads="1"/>
          </p:cNvSpPr>
          <p:nvPr/>
        </p:nvSpPr>
        <p:spPr bwMode="auto">
          <a:xfrm>
            <a:off x="747713" y="2698750"/>
            <a:ext cx="7972425"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pPr>
              <a:lnSpc>
                <a:spcPct val="90000"/>
              </a:lnSpc>
            </a:pPr>
            <a:endParaRPr lang="en-GB" sz="15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789040"/>
            <a:ext cx="8828532" cy="2875788"/>
          </a:xfrm>
          <a:prstGeom prst="rect">
            <a:avLst/>
          </a:prstGeom>
        </p:spPr>
      </p:pic>
    </p:spTree>
    <p:extLst>
      <p:ext uri="{BB962C8B-B14F-4D97-AF65-F5344CB8AC3E}">
        <p14:creationId xmlns:p14="http://schemas.microsoft.com/office/powerpoint/2010/main" val="1686007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name="BackCover">
    <p:spTree>
      <p:nvGrpSpPr>
        <p:cNvPr id="1" name=""/>
        <p:cNvGrpSpPr/>
        <p:nvPr/>
      </p:nvGrpSpPr>
      <p:grpSpPr>
        <a:xfrm>
          <a:off x="0" y="0"/>
          <a:ext cx="0" cy="0"/>
          <a:chOff x="0" y="0"/>
          <a:chExt cx="0" cy="0"/>
        </a:xfrm>
      </p:grpSpPr>
      <p:cxnSp>
        <p:nvCxnSpPr>
          <p:cNvPr id="15376" name="Straight Connector 16"/>
          <p:cNvCxnSpPr>
            <a:cxnSpLocks noChangeShapeType="1"/>
          </p:cNvCxnSpPr>
          <p:nvPr/>
        </p:nvCxnSpPr>
        <p:spPr bwMode="auto">
          <a:xfrm>
            <a:off x="207963" y="3716338"/>
            <a:ext cx="8777287" cy="95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cxnSp>
      <p:sp>
        <p:nvSpPr>
          <p:cNvPr id="2" name="URL Placeholder"/>
          <p:cNvSpPr>
            <a:spLocks noGrp="1"/>
          </p:cNvSpPr>
          <p:nvPr>
            <p:ph type="body" sz="quarter" idx="10"/>
          </p:nvPr>
        </p:nvSpPr>
        <p:spPr/>
        <p:txBody>
          <a:bodyPr/>
          <a:lstStyle/>
          <a:p>
            <a:r>
              <a:rPr lang="en-GB" dirty="0" smtClean="0">
                <a:solidFill>
                  <a:srgbClr val="000000"/>
                </a:solidFill>
                <a:latin typeface="Arial"/>
                <a:sym typeface="Arial"/>
              </a:rPr>
              <a:t>www.hoganlovells.com</a:t>
            </a:r>
            <a:endParaRPr lang="en-GB" dirty="0">
              <a:solidFill>
                <a:srgbClr val="000000"/>
              </a:solidFill>
              <a:latin typeface="Arial"/>
              <a:sym typeface="Arial"/>
            </a:endParaRPr>
          </a:p>
        </p:txBody>
      </p:sp>
      <p:sp>
        <p:nvSpPr>
          <p:cNvPr id="8" name="Disclaimer Placeholder"/>
          <p:cNvSpPr>
            <a:spLocks noGrp="1"/>
          </p:cNvSpPr>
          <p:nvPr>
            <p:ph type="body" sz="quarter" idx="11"/>
          </p:nvPr>
        </p:nvSpPr>
        <p:spPr/>
        <p:txBody>
          <a:bodyPr>
            <a:normAutofit/>
          </a:bodyPr>
          <a:lstStyle/>
          <a:p>
            <a:r>
              <a:rPr lang="en-US" smtClean="0">
                <a:solidFill>
                  <a:srgbClr val="000000"/>
                </a:solidFill>
                <a:latin typeface="Arial"/>
                <a:sym typeface="Arial"/>
              </a:rPr>
              <a:t>"Hogan Lovells" or the "firm" is an international legal practice that includes Hogan Lovells International LLP, Hogan Lovells US LLP and their affiliated businesses.</a:t>
            </a:r>
          </a:p>
          <a:p>
            <a:endParaRPr lang="en-US" smtClean="0">
              <a:solidFill>
                <a:srgbClr val="000000"/>
              </a:solidFill>
              <a:latin typeface="Arial"/>
              <a:sym typeface="Arial"/>
            </a:endParaRPr>
          </a:p>
          <a:p>
            <a:r>
              <a:rPr lang="en-US" smtClean="0">
                <a:solidFill>
                  <a:srgbClr val="000000"/>
                </a:solidFill>
                <a:latin typeface="Arial"/>
                <a:sym typeface="Arial"/>
              </a:rPr>
              <a:t>The word "partner" is used to describe a partner or member of Hogan Lovells International LLP, Hogan Lovells US LLP or any of their affiliated entities or any employee or consultant with equivalent standing.  Certain individuals, who are designated as partners, but who are not members of Hogan Lovells International LLP, do not hold qualifications equivalent to members.</a:t>
            </a:r>
          </a:p>
          <a:p>
            <a:endParaRPr lang="en-US" smtClean="0">
              <a:solidFill>
                <a:srgbClr val="000000"/>
              </a:solidFill>
              <a:latin typeface="Arial"/>
              <a:sym typeface="Arial"/>
            </a:endParaRPr>
          </a:p>
          <a:p>
            <a:r>
              <a:rPr lang="en-US" smtClean="0">
                <a:solidFill>
                  <a:srgbClr val="000000"/>
                </a:solidFill>
                <a:latin typeface="Arial"/>
                <a:sym typeface="Arial"/>
              </a:rPr>
              <a:t>For more information about Hogan Lovells, see www.hoganlovells.com.</a:t>
            </a:r>
          </a:p>
          <a:p>
            <a:endParaRPr lang="en-US" smtClean="0">
              <a:solidFill>
                <a:srgbClr val="000000"/>
              </a:solidFill>
              <a:latin typeface="Arial"/>
              <a:sym typeface="Arial"/>
            </a:endParaRPr>
          </a:p>
          <a:p>
            <a:r>
              <a:rPr lang="en-US" smtClean="0">
                <a:solidFill>
                  <a:srgbClr val="000000"/>
                </a:solidFill>
                <a:latin typeface="Arial"/>
                <a:sym typeface="Arial"/>
              </a:rPr>
              <a:t>Where case studies are included, results achieved do not guarantee similar outcomes for other clients. Attorney Advertising.</a:t>
            </a:r>
          </a:p>
          <a:p>
            <a:endParaRPr lang="en-US" smtClean="0">
              <a:solidFill>
                <a:srgbClr val="000000"/>
              </a:solidFill>
              <a:latin typeface="Arial"/>
              <a:sym typeface="Arial"/>
            </a:endParaRPr>
          </a:p>
          <a:p>
            <a:r>
              <a:rPr lang="en-US" smtClean="0">
                <a:solidFill>
                  <a:srgbClr val="000000"/>
                </a:solidFill>
                <a:latin typeface="Arial"/>
                <a:sym typeface="Arial"/>
              </a:rPr>
              <a:t>© Hogan Lovells  2015. All rights reserved.</a:t>
            </a:r>
          </a:p>
          <a:p>
            <a:endParaRPr lang="en-US" smtClean="0">
              <a:solidFill>
                <a:srgbClr val="000000"/>
              </a:solidFill>
              <a:latin typeface="Arial"/>
              <a:sym typeface="Arial"/>
            </a:endParaRPr>
          </a:p>
          <a:p>
            <a:r>
              <a:rPr lang="en-US" smtClean="0">
                <a:solidFill>
                  <a:srgbClr val="000000"/>
                </a:solidFill>
                <a:latin typeface="Arial"/>
                <a:sym typeface="Arial"/>
              </a:rPr>
              <a:t>*Associated offices</a:t>
            </a:r>
            <a:endParaRPr lang="en-GB" dirty="0">
              <a:solidFill>
                <a:srgbClr val="000000"/>
              </a:solidFill>
              <a:latin typeface="Arial"/>
              <a:sym typeface="Arial"/>
            </a:endParaRPr>
          </a:p>
        </p:txBody>
      </p:sp>
      <p:sp>
        <p:nvSpPr>
          <p:cNvPr id="5" name="OfficeIntro Placeholder"/>
          <p:cNvSpPr>
            <a:spLocks noGrp="1"/>
          </p:cNvSpPr>
          <p:nvPr>
            <p:ph type="body" sz="quarter" idx="12"/>
          </p:nvPr>
        </p:nvSpPr>
        <p:spPr/>
        <p:txBody>
          <a:bodyPr>
            <a:normAutofit/>
          </a:bodyPr>
          <a:lstStyle/>
          <a:p>
            <a:r>
              <a:rPr lang="en-US" smtClean="0">
                <a:solidFill>
                  <a:srgbClr val="000000"/>
                </a:solidFill>
                <a:latin typeface="Arial"/>
                <a:sym typeface="Arial"/>
              </a:rPr>
              <a:t>Hogan Lovells has offices in:  </a:t>
            </a:r>
            <a:endParaRPr lang="en-GB" dirty="0">
              <a:solidFill>
                <a:srgbClr val="000000"/>
              </a:solidFill>
              <a:latin typeface="Arial"/>
              <a:sym typeface="Arial"/>
            </a:endParaRPr>
          </a:p>
        </p:txBody>
      </p:sp>
      <p:sp>
        <p:nvSpPr>
          <p:cNvPr id="19" name="OfficeList1 Placeholder"/>
          <p:cNvSpPr>
            <a:spLocks noGrp="1"/>
          </p:cNvSpPr>
          <p:nvPr>
            <p:ph type="body" sz="quarter" idx="13"/>
          </p:nvPr>
        </p:nvSpPr>
        <p:spPr/>
        <p:txBody>
          <a:bodyPr/>
          <a:lstStyle/>
          <a:p>
            <a:r>
              <a:rPr lang="en-GB" dirty="0" smtClean="0">
                <a:solidFill>
                  <a:srgbClr val="000000"/>
                </a:solidFill>
                <a:latin typeface="Arial"/>
                <a:sym typeface="Arial"/>
              </a:rPr>
              <a:t>Alicante</a:t>
            </a:r>
          </a:p>
          <a:p>
            <a:r>
              <a:rPr lang="en-GB" dirty="0" smtClean="0">
                <a:solidFill>
                  <a:srgbClr val="000000"/>
                </a:solidFill>
                <a:latin typeface="Arial"/>
                <a:sym typeface="Arial"/>
              </a:rPr>
              <a:t>Amsterdam</a:t>
            </a:r>
          </a:p>
          <a:p>
            <a:r>
              <a:rPr lang="en-GB" dirty="0" smtClean="0">
                <a:solidFill>
                  <a:srgbClr val="000000"/>
                </a:solidFill>
                <a:latin typeface="Arial"/>
                <a:sym typeface="Arial"/>
              </a:rPr>
              <a:t>Baltimore</a:t>
            </a:r>
          </a:p>
          <a:p>
            <a:r>
              <a:rPr lang="en-GB" dirty="0" smtClean="0">
                <a:solidFill>
                  <a:srgbClr val="000000"/>
                </a:solidFill>
                <a:latin typeface="Arial"/>
                <a:sym typeface="Arial"/>
              </a:rPr>
              <a:t>Beijing</a:t>
            </a:r>
          </a:p>
          <a:p>
            <a:r>
              <a:rPr lang="en-GB" dirty="0" smtClean="0">
                <a:solidFill>
                  <a:srgbClr val="000000"/>
                </a:solidFill>
                <a:latin typeface="Arial"/>
                <a:sym typeface="Arial"/>
              </a:rPr>
              <a:t>Brussels</a:t>
            </a:r>
          </a:p>
          <a:p>
            <a:r>
              <a:rPr lang="en-GB" dirty="0" smtClean="0">
                <a:solidFill>
                  <a:srgbClr val="000000"/>
                </a:solidFill>
                <a:latin typeface="Arial"/>
                <a:sym typeface="Arial"/>
              </a:rPr>
              <a:t>Budapest*</a:t>
            </a:r>
          </a:p>
          <a:p>
            <a:r>
              <a:rPr lang="en-GB" dirty="0" smtClean="0">
                <a:solidFill>
                  <a:srgbClr val="000000"/>
                </a:solidFill>
                <a:latin typeface="Arial"/>
                <a:sym typeface="Arial"/>
              </a:rPr>
              <a:t>Caracas</a:t>
            </a:r>
          </a:p>
          <a:p>
            <a:r>
              <a:rPr lang="en-GB" dirty="0" smtClean="0">
                <a:solidFill>
                  <a:srgbClr val="000000"/>
                </a:solidFill>
                <a:latin typeface="Arial"/>
                <a:sym typeface="Arial"/>
              </a:rPr>
              <a:t>Colorado Springs</a:t>
            </a:r>
          </a:p>
          <a:p>
            <a:r>
              <a:rPr lang="en-GB" dirty="0" smtClean="0">
                <a:solidFill>
                  <a:srgbClr val="000000"/>
                </a:solidFill>
                <a:latin typeface="Arial"/>
                <a:sym typeface="Arial"/>
              </a:rPr>
              <a:t>Denver</a:t>
            </a:r>
          </a:p>
          <a:p>
            <a:r>
              <a:rPr lang="en-GB" dirty="0" smtClean="0">
                <a:solidFill>
                  <a:srgbClr val="000000"/>
                </a:solidFill>
                <a:latin typeface="Arial"/>
                <a:sym typeface="Arial"/>
              </a:rPr>
              <a:t>Dubai</a:t>
            </a:r>
            <a:endParaRPr lang="en-GB" dirty="0">
              <a:solidFill>
                <a:srgbClr val="000000"/>
              </a:solidFill>
              <a:latin typeface="Arial"/>
              <a:sym typeface="Arial"/>
            </a:endParaRPr>
          </a:p>
        </p:txBody>
      </p:sp>
      <p:sp>
        <p:nvSpPr>
          <p:cNvPr id="20" name="OfficeList2 Placeholder"/>
          <p:cNvSpPr>
            <a:spLocks noGrp="1"/>
          </p:cNvSpPr>
          <p:nvPr>
            <p:ph type="body" sz="quarter" idx="14"/>
          </p:nvPr>
        </p:nvSpPr>
        <p:spPr/>
        <p:txBody>
          <a:bodyPr/>
          <a:lstStyle/>
          <a:p>
            <a:r>
              <a:rPr lang="en-GB" smtClean="0">
                <a:solidFill>
                  <a:srgbClr val="000000"/>
                </a:solidFill>
                <a:latin typeface="Arial"/>
                <a:sym typeface="Arial"/>
              </a:rPr>
              <a:t>Dusseldorf</a:t>
            </a:r>
          </a:p>
          <a:p>
            <a:r>
              <a:rPr lang="en-GB" smtClean="0">
                <a:solidFill>
                  <a:srgbClr val="000000"/>
                </a:solidFill>
                <a:latin typeface="Arial"/>
                <a:sym typeface="Arial"/>
              </a:rPr>
              <a:t>Frankfurt</a:t>
            </a:r>
          </a:p>
          <a:p>
            <a:r>
              <a:rPr lang="en-GB" smtClean="0">
                <a:solidFill>
                  <a:srgbClr val="000000"/>
                </a:solidFill>
                <a:latin typeface="Arial"/>
                <a:sym typeface="Arial"/>
              </a:rPr>
              <a:t>Hamburg</a:t>
            </a:r>
          </a:p>
          <a:p>
            <a:r>
              <a:rPr lang="en-GB" smtClean="0">
                <a:solidFill>
                  <a:srgbClr val="000000"/>
                </a:solidFill>
                <a:latin typeface="Arial"/>
                <a:sym typeface="Arial"/>
              </a:rPr>
              <a:t>Hanoi</a:t>
            </a:r>
          </a:p>
          <a:p>
            <a:r>
              <a:rPr lang="en-GB" smtClean="0">
                <a:solidFill>
                  <a:srgbClr val="000000"/>
                </a:solidFill>
                <a:latin typeface="Arial"/>
                <a:sym typeface="Arial"/>
              </a:rPr>
              <a:t>Ho Chi Minh City</a:t>
            </a:r>
          </a:p>
          <a:p>
            <a:r>
              <a:rPr lang="en-GB" smtClean="0">
                <a:solidFill>
                  <a:srgbClr val="000000"/>
                </a:solidFill>
                <a:latin typeface="Arial"/>
                <a:sym typeface="Arial"/>
              </a:rPr>
              <a:t>Hong Kong</a:t>
            </a:r>
          </a:p>
          <a:p>
            <a:r>
              <a:rPr lang="en-GB" smtClean="0">
                <a:solidFill>
                  <a:srgbClr val="000000"/>
                </a:solidFill>
                <a:latin typeface="Arial"/>
                <a:sym typeface="Arial"/>
              </a:rPr>
              <a:t>Houston</a:t>
            </a:r>
          </a:p>
          <a:p>
            <a:r>
              <a:rPr lang="en-GB" smtClean="0">
                <a:solidFill>
                  <a:srgbClr val="000000"/>
                </a:solidFill>
                <a:latin typeface="Arial"/>
                <a:sym typeface="Arial"/>
              </a:rPr>
              <a:t>Jakarta*</a:t>
            </a:r>
          </a:p>
          <a:p>
            <a:r>
              <a:rPr lang="en-GB" smtClean="0">
                <a:solidFill>
                  <a:srgbClr val="000000"/>
                </a:solidFill>
                <a:latin typeface="Arial"/>
                <a:sym typeface="Arial"/>
              </a:rPr>
              <a:t>Jeddah*</a:t>
            </a:r>
          </a:p>
          <a:p>
            <a:r>
              <a:rPr lang="en-GB" smtClean="0">
                <a:solidFill>
                  <a:srgbClr val="000000"/>
                </a:solidFill>
                <a:latin typeface="Arial"/>
                <a:sym typeface="Arial"/>
              </a:rPr>
              <a:t>Johannesburg</a:t>
            </a:r>
            <a:endParaRPr lang="en-GB" dirty="0">
              <a:solidFill>
                <a:srgbClr val="000000"/>
              </a:solidFill>
              <a:latin typeface="Arial"/>
              <a:sym typeface="Arial"/>
            </a:endParaRPr>
          </a:p>
        </p:txBody>
      </p:sp>
      <p:sp>
        <p:nvSpPr>
          <p:cNvPr id="21" name="OfficeList3 Placeholder"/>
          <p:cNvSpPr>
            <a:spLocks noGrp="1"/>
          </p:cNvSpPr>
          <p:nvPr>
            <p:ph type="body" sz="quarter" idx="15"/>
          </p:nvPr>
        </p:nvSpPr>
        <p:spPr/>
        <p:txBody>
          <a:bodyPr/>
          <a:lstStyle/>
          <a:p>
            <a:r>
              <a:rPr lang="en-GB" dirty="0" smtClean="0">
                <a:solidFill>
                  <a:srgbClr val="000000"/>
                </a:solidFill>
                <a:latin typeface="Arial"/>
                <a:sym typeface="Arial"/>
              </a:rPr>
              <a:t>London</a:t>
            </a:r>
          </a:p>
          <a:p>
            <a:r>
              <a:rPr lang="en-GB" dirty="0" smtClean="0">
                <a:solidFill>
                  <a:srgbClr val="000000"/>
                </a:solidFill>
                <a:latin typeface="Arial"/>
                <a:sym typeface="Arial"/>
              </a:rPr>
              <a:t>Los Angeles</a:t>
            </a:r>
          </a:p>
          <a:p>
            <a:r>
              <a:rPr lang="en-GB" dirty="0" smtClean="0">
                <a:solidFill>
                  <a:srgbClr val="000000"/>
                </a:solidFill>
                <a:latin typeface="Arial"/>
                <a:sym typeface="Arial"/>
              </a:rPr>
              <a:t>Luxembourg</a:t>
            </a:r>
          </a:p>
          <a:p>
            <a:r>
              <a:rPr lang="en-GB" dirty="0" smtClean="0">
                <a:solidFill>
                  <a:srgbClr val="000000"/>
                </a:solidFill>
                <a:latin typeface="Arial"/>
                <a:sym typeface="Arial"/>
              </a:rPr>
              <a:t>Madrid</a:t>
            </a:r>
          </a:p>
          <a:p>
            <a:r>
              <a:rPr lang="en-GB" dirty="0" smtClean="0">
                <a:solidFill>
                  <a:srgbClr val="000000"/>
                </a:solidFill>
                <a:latin typeface="Arial"/>
                <a:sym typeface="Arial"/>
              </a:rPr>
              <a:t>Mexico City</a:t>
            </a:r>
          </a:p>
          <a:p>
            <a:r>
              <a:rPr lang="en-GB" dirty="0" smtClean="0">
                <a:solidFill>
                  <a:srgbClr val="000000"/>
                </a:solidFill>
                <a:latin typeface="Arial"/>
                <a:sym typeface="Arial"/>
              </a:rPr>
              <a:t>Miami</a:t>
            </a:r>
          </a:p>
          <a:p>
            <a:r>
              <a:rPr lang="en-GB" dirty="0" smtClean="0">
                <a:solidFill>
                  <a:srgbClr val="000000"/>
                </a:solidFill>
                <a:latin typeface="Arial"/>
                <a:sym typeface="Arial"/>
              </a:rPr>
              <a:t>Milan</a:t>
            </a:r>
          </a:p>
          <a:p>
            <a:r>
              <a:rPr lang="en-GB" dirty="0" smtClean="0">
                <a:solidFill>
                  <a:srgbClr val="000000"/>
                </a:solidFill>
                <a:latin typeface="Arial"/>
                <a:sym typeface="Arial"/>
              </a:rPr>
              <a:t>Monterrey</a:t>
            </a:r>
          </a:p>
          <a:p>
            <a:r>
              <a:rPr lang="en-GB" dirty="0" smtClean="0">
                <a:solidFill>
                  <a:srgbClr val="000000"/>
                </a:solidFill>
                <a:latin typeface="Arial"/>
                <a:sym typeface="Arial"/>
              </a:rPr>
              <a:t>Moscow</a:t>
            </a:r>
          </a:p>
          <a:p>
            <a:r>
              <a:rPr lang="en-GB" dirty="0" smtClean="0">
                <a:solidFill>
                  <a:srgbClr val="000000"/>
                </a:solidFill>
                <a:latin typeface="Arial"/>
                <a:sym typeface="Arial"/>
              </a:rPr>
              <a:t>Munich</a:t>
            </a:r>
            <a:endParaRPr lang="en-GB" dirty="0">
              <a:solidFill>
                <a:srgbClr val="000000"/>
              </a:solidFill>
              <a:latin typeface="Arial"/>
              <a:sym typeface="Arial"/>
            </a:endParaRPr>
          </a:p>
        </p:txBody>
      </p:sp>
      <p:sp>
        <p:nvSpPr>
          <p:cNvPr id="22" name="OfficeList4 Placeholder"/>
          <p:cNvSpPr>
            <a:spLocks noGrp="1"/>
          </p:cNvSpPr>
          <p:nvPr>
            <p:ph type="body" sz="quarter" idx="16"/>
          </p:nvPr>
        </p:nvSpPr>
        <p:spPr/>
        <p:txBody>
          <a:bodyPr/>
          <a:lstStyle/>
          <a:p>
            <a:r>
              <a:rPr lang="en-GB" smtClean="0">
                <a:solidFill>
                  <a:srgbClr val="000000"/>
                </a:solidFill>
                <a:latin typeface="Arial"/>
                <a:sym typeface="Arial"/>
              </a:rPr>
              <a:t>New York</a:t>
            </a:r>
          </a:p>
          <a:p>
            <a:r>
              <a:rPr lang="en-GB" smtClean="0">
                <a:solidFill>
                  <a:srgbClr val="000000"/>
                </a:solidFill>
                <a:latin typeface="Arial"/>
                <a:sym typeface="Arial"/>
              </a:rPr>
              <a:t>Northern Virginia</a:t>
            </a:r>
          </a:p>
          <a:p>
            <a:r>
              <a:rPr lang="en-GB" smtClean="0">
                <a:solidFill>
                  <a:srgbClr val="000000"/>
                </a:solidFill>
                <a:latin typeface="Arial"/>
                <a:sym typeface="Arial"/>
              </a:rPr>
              <a:t>Paris</a:t>
            </a:r>
          </a:p>
          <a:p>
            <a:r>
              <a:rPr lang="en-GB" smtClean="0">
                <a:solidFill>
                  <a:srgbClr val="000000"/>
                </a:solidFill>
                <a:latin typeface="Arial"/>
                <a:sym typeface="Arial"/>
              </a:rPr>
              <a:t>Philadelphia</a:t>
            </a:r>
          </a:p>
          <a:p>
            <a:r>
              <a:rPr lang="en-GB" smtClean="0">
                <a:solidFill>
                  <a:srgbClr val="000000"/>
                </a:solidFill>
                <a:latin typeface="Arial"/>
                <a:sym typeface="Arial"/>
              </a:rPr>
              <a:t>Rio de Janeiro</a:t>
            </a:r>
          </a:p>
          <a:p>
            <a:r>
              <a:rPr lang="en-GB" smtClean="0">
                <a:solidFill>
                  <a:srgbClr val="000000"/>
                </a:solidFill>
                <a:latin typeface="Arial"/>
                <a:sym typeface="Arial"/>
              </a:rPr>
              <a:t>Riyadh*</a:t>
            </a:r>
          </a:p>
          <a:p>
            <a:r>
              <a:rPr lang="en-GB" smtClean="0">
                <a:solidFill>
                  <a:srgbClr val="000000"/>
                </a:solidFill>
                <a:latin typeface="Arial"/>
                <a:sym typeface="Arial"/>
              </a:rPr>
              <a:t>Rome</a:t>
            </a:r>
          </a:p>
          <a:p>
            <a:r>
              <a:rPr lang="en-GB" smtClean="0">
                <a:solidFill>
                  <a:srgbClr val="000000"/>
                </a:solidFill>
                <a:latin typeface="Arial"/>
                <a:sym typeface="Arial"/>
              </a:rPr>
              <a:t>San Francisco</a:t>
            </a:r>
          </a:p>
          <a:p>
            <a:r>
              <a:rPr lang="en-GB" smtClean="0">
                <a:solidFill>
                  <a:srgbClr val="000000"/>
                </a:solidFill>
                <a:latin typeface="Arial"/>
                <a:sym typeface="Arial"/>
              </a:rPr>
              <a:t>São Paulo</a:t>
            </a:r>
          </a:p>
          <a:p>
            <a:r>
              <a:rPr lang="en-GB" smtClean="0">
                <a:solidFill>
                  <a:srgbClr val="000000"/>
                </a:solidFill>
                <a:latin typeface="Arial"/>
                <a:sym typeface="Arial"/>
              </a:rPr>
              <a:t>Shanghai</a:t>
            </a:r>
            <a:endParaRPr lang="en-GB" dirty="0">
              <a:solidFill>
                <a:srgbClr val="000000"/>
              </a:solidFill>
              <a:latin typeface="Arial"/>
              <a:sym typeface="Arial"/>
            </a:endParaRPr>
          </a:p>
        </p:txBody>
      </p:sp>
      <p:sp>
        <p:nvSpPr>
          <p:cNvPr id="23" name="OfficeList5 Placeholder"/>
          <p:cNvSpPr>
            <a:spLocks noGrp="1"/>
          </p:cNvSpPr>
          <p:nvPr>
            <p:ph type="body" sz="quarter" idx="17"/>
          </p:nvPr>
        </p:nvSpPr>
        <p:spPr/>
        <p:txBody>
          <a:bodyPr/>
          <a:lstStyle/>
          <a:p>
            <a:r>
              <a:rPr lang="en-GB" smtClean="0">
                <a:solidFill>
                  <a:srgbClr val="000000"/>
                </a:solidFill>
                <a:latin typeface="Arial"/>
                <a:sym typeface="Arial"/>
              </a:rPr>
              <a:t>Silicon Valley</a:t>
            </a:r>
          </a:p>
          <a:p>
            <a:r>
              <a:rPr lang="en-GB" smtClean="0">
                <a:solidFill>
                  <a:srgbClr val="000000"/>
                </a:solidFill>
                <a:latin typeface="Arial"/>
                <a:sym typeface="Arial"/>
              </a:rPr>
              <a:t>Singapore</a:t>
            </a:r>
          </a:p>
          <a:p>
            <a:r>
              <a:rPr lang="en-GB" smtClean="0">
                <a:solidFill>
                  <a:srgbClr val="000000"/>
                </a:solidFill>
                <a:latin typeface="Arial"/>
                <a:sym typeface="Arial"/>
              </a:rPr>
              <a:t>Tokyo</a:t>
            </a:r>
          </a:p>
          <a:p>
            <a:r>
              <a:rPr lang="en-GB" smtClean="0">
                <a:solidFill>
                  <a:srgbClr val="000000"/>
                </a:solidFill>
                <a:latin typeface="Arial"/>
                <a:sym typeface="Arial"/>
              </a:rPr>
              <a:t>Ulaanbaatar</a:t>
            </a:r>
          </a:p>
          <a:p>
            <a:r>
              <a:rPr lang="en-GB" smtClean="0">
                <a:solidFill>
                  <a:srgbClr val="000000"/>
                </a:solidFill>
                <a:latin typeface="Arial"/>
                <a:sym typeface="Arial"/>
              </a:rPr>
              <a:t>Warsaw</a:t>
            </a:r>
          </a:p>
          <a:p>
            <a:r>
              <a:rPr lang="en-GB" smtClean="0">
                <a:solidFill>
                  <a:srgbClr val="000000"/>
                </a:solidFill>
                <a:latin typeface="Arial"/>
                <a:sym typeface="Arial"/>
              </a:rPr>
              <a:t>Washington DC</a:t>
            </a:r>
          </a:p>
          <a:p>
            <a:r>
              <a:rPr lang="en-GB" smtClean="0">
                <a:solidFill>
                  <a:srgbClr val="000000"/>
                </a:solidFill>
                <a:latin typeface="Arial"/>
                <a:sym typeface="Arial"/>
              </a:rPr>
              <a:t>Zagreb*</a:t>
            </a:r>
            <a:endParaRPr lang="en-GB" dirty="0">
              <a:solidFill>
                <a:srgbClr val="000000"/>
              </a:solidFill>
              <a:latin typeface="Aria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smtClean="0">
                <a:solidFill>
                  <a:schemeClr val="bg2">
                    <a:lumMod val="50000"/>
                  </a:schemeClr>
                </a:solidFill>
              </a:rPr>
              <a:t>概述</a:t>
            </a:r>
            <a:endParaRPr lang="en-US" b="1" dirty="0">
              <a:solidFill>
                <a:schemeClr val="bg2">
                  <a:lumMod val="50000"/>
                </a:schemeClr>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933128816"/>
              </p:ext>
            </p:extLst>
          </p:nvPr>
        </p:nvGraphicFramePr>
        <p:xfrm>
          <a:off x="-1116632" y="1268760"/>
          <a:ext cx="879475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62E0BBFD-3C28-455B-B3E3-FD8D1415BAC5}" type="slidenum">
              <a:rPr lang="en-GB" smtClean="0"/>
              <a:pPr/>
              <a:t>2</a:t>
            </a:fld>
            <a:endParaRPr lang="en-GB"/>
          </a:p>
        </p:txBody>
      </p:sp>
      <p:sp>
        <p:nvSpPr>
          <p:cNvPr id="5" name="Oval 4"/>
          <p:cNvSpPr/>
          <p:nvPr/>
        </p:nvSpPr>
        <p:spPr>
          <a:xfrm>
            <a:off x="1663105" y="4841329"/>
            <a:ext cx="144016" cy="14401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910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b="1" dirty="0" smtClean="0">
                <a:solidFill>
                  <a:schemeClr val="bg2">
                    <a:lumMod val="50000"/>
                  </a:schemeClr>
                </a:solidFill>
              </a:rPr>
              <a:t>Basics on SEP abuses</a:t>
            </a:r>
            <a:endParaRPr lang="en-GB" b="1" dirty="0">
              <a:solidFill>
                <a:schemeClr val="bg2">
                  <a:lumMod val="50000"/>
                </a:schemeClr>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60603052"/>
              </p:ext>
            </p:extLst>
          </p:nvPr>
        </p:nvGraphicFramePr>
        <p:xfrm>
          <a:off x="107504" y="1268760"/>
          <a:ext cx="8871396"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53C3CE14-193D-442A-B67C-887A6D4A8036}" type="slidenum">
              <a:rPr lang="en-GB"/>
              <a:pPr/>
              <a:t>3</a:t>
            </a:fld>
            <a:endParaRPr lang="en-GB"/>
          </a:p>
        </p:txBody>
      </p:sp>
      <p:sp>
        <p:nvSpPr>
          <p:cNvPr id="2" name="Rectangle 1"/>
          <p:cNvSpPr/>
          <p:nvPr/>
        </p:nvSpPr>
        <p:spPr>
          <a:xfrm>
            <a:off x="107504" y="4509120"/>
            <a:ext cx="504056"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7377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4427" y="3068960"/>
            <a:ext cx="2194478" cy="164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58474" y="2780928"/>
            <a:ext cx="6190356" cy="3046988"/>
          </a:xfrm>
          <a:prstGeom prst="rect">
            <a:avLst/>
          </a:prstGeom>
          <a:noFill/>
        </p:spPr>
        <p:txBody>
          <a:bodyPr wrap="square" rtlCol="0">
            <a:spAutoFit/>
          </a:bodyPr>
          <a:lstStyle/>
          <a:p>
            <a:pPr marL="635000" lvl="1" indent="-342900">
              <a:buFont typeface="Arial" panose="020B0604020202020204" pitchFamily="34" charset="0"/>
              <a:buChar char="–"/>
            </a:pPr>
            <a:r>
              <a:rPr lang="en-US" sz="1600" dirty="0">
                <a:latin typeface="+mn-lt"/>
              </a:rPr>
              <a:t>U</a:t>
            </a:r>
            <a:r>
              <a:rPr lang="en-US" sz="1600" dirty="0" smtClean="0">
                <a:latin typeface="+mn-lt"/>
              </a:rPr>
              <a:t>nconditional </a:t>
            </a:r>
            <a:r>
              <a:rPr lang="en-US" sz="1600" dirty="0">
                <a:latin typeface="+mn-lt"/>
              </a:rPr>
              <a:t>offer to take a </a:t>
            </a:r>
            <a:r>
              <a:rPr lang="en-US" sz="1600" dirty="0" smtClean="0">
                <a:latin typeface="+mn-lt"/>
              </a:rPr>
              <a:t>license</a:t>
            </a:r>
          </a:p>
          <a:p>
            <a:pPr marL="635000" lvl="1" indent="-342900">
              <a:buFont typeface="Arial" panose="020B0604020202020204" pitchFamily="34" charset="0"/>
              <a:buChar char="–"/>
            </a:pPr>
            <a:endParaRPr lang="en-US" sz="1600" dirty="0" smtClean="0">
              <a:latin typeface="+mn-lt"/>
            </a:endParaRPr>
          </a:p>
          <a:p>
            <a:pPr marL="635000" lvl="1" indent="-342900">
              <a:buFont typeface="Arial" panose="020B0604020202020204" pitchFamily="34" charset="0"/>
              <a:buChar char="–"/>
            </a:pPr>
            <a:r>
              <a:rPr lang="en-US" sz="1600" dirty="0" smtClean="0">
                <a:latin typeface="+mn-lt"/>
              </a:rPr>
              <a:t>For license fee, either (1) offer specific </a:t>
            </a:r>
            <a:r>
              <a:rPr lang="en-US" sz="1600" dirty="0">
                <a:latin typeface="+mn-lt"/>
              </a:rPr>
              <a:t>license fee </a:t>
            </a:r>
            <a:r>
              <a:rPr lang="en-US" sz="1600" dirty="0" smtClean="0">
                <a:latin typeface="+mn-lt"/>
              </a:rPr>
              <a:t>which </a:t>
            </a:r>
            <a:r>
              <a:rPr lang="en-US" sz="1600" dirty="0">
                <a:latin typeface="+mn-lt"/>
              </a:rPr>
              <a:t>is at least </a:t>
            </a:r>
            <a:r>
              <a:rPr lang="en-US" sz="1600" dirty="0" smtClean="0">
                <a:latin typeface="+mn-lt"/>
              </a:rPr>
              <a:t>FRAND or (2) leave license </a:t>
            </a:r>
            <a:r>
              <a:rPr lang="en-US" sz="1600" dirty="0">
                <a:latin typeface="+mn-lt"/>
              </a:rPr>
              <a:t>fee to </a:t>
            </a:r>
            <a:r>
              <a:rPr lang="en-US" sz="1600" dirty="0" smtClean="0">
                <a:latin typeface="+mn-lt"/>
              </a:rPr>
              <a:t>patent holder's </a:t>
            </a:r>
            <a:r>
              <a:rPr lang="en-US" sz="1600" dirty="0">
                <a:latin typeface="+mn-lt"/>
              </a:rPr>
              <a:t>fair </a:t>
            </a:r>
            <a:r>
              <a:rPr lang="en-US" sz="1600" dirty="0" smtClean="0">
                <a:latin typeface="+mn-lt"/>
              </a:rPr>
              <a:t>discretion, </a:t>
            </a:r>
            <a:r>
              <a:rPr lang="en-US" sz="1600" dirty="0">
                <a:latin typeface="+mn-lt"/>
              </a:rPr>
              <a:t>but reserve the right to make challenge in court </a:t>
            </a:r>
            <a:endParaRPr lang="en-US" sz="1600" dirty="0" smtClean="0">
              <a:latin typeface="+mn-lt"/>
            </a:endParaRPr>
          </a:p>
          <a:p>
            <a:pPr marL="635000" lvl="1" indent="-342900">
              <a:buFont typeface="Arial" panose="020B0604020202020204" pitchFamily="34" charset="0"/>
              <a:buChar char="–"/>
            </a:pPr>
            <a:endParaRPr lang="en-US" sz="1600" dirty="0" smtClean="0">
              <a:latin typeface="+mn-lt"/>
            </a:endParaRPr>
          </a:p>
          <a:p>
            <a:pPr marL="635000" lvl="1" indent="-342900">
              <a:buFont typeface="Arial" panose="020B0604020202020204" pitchFamily="34" charset="0"/>
              <a:buChar char="–"/>
            </a:pPr>
            <a:r>
              <a:rPr lang="en-US" sz="1600" dirty="0" smtClean="0">
                <a:latin typeface="+mn-lt"/>
              </a:rPr>
              <a:t>Pay </a:t>
            </a:r>
            <a:r>
              <a:rPr lang="en-US" sz="1600" dirty="0">
                <a:latin typeface="+mn-lt"/>
              </a:rPr>
              <a:t>damages for all past </a:t>
            </a:r>
            <a:r>
              <a:rPr lang="en-US" sz="1600" dirty="0" smtClean="0">
                <a:latin typeface="+mn-lt"/>
              </a:rPr>
              <a:t>infringement</a:t>
            </a:r>
          </a:p>
          <a:p>
            <a:pPr marL="635000" lvl="1" indent="-342900">
              <a:buFont typeface="Arial" panose="020B0604020202020204" pitchFamily="34" charset="0"/>
              <a:buChar char="–"/>
            </a:pPr>
            <a:endParaRPr lang="en-US" sz="1600" dirty="0" smtClean="0">
              <a:latin typeface="+mn-lt"/>
            </a:endParaRPr>
          </a:p>
          <a:p>
            <a:pPr marL="635000" lvl="1" indent="-342900">
              <a:buFont typeface="Arial" panose="020B0604020202020204" pitchFamily="34" charset="0"/>
              <a:buChar char="–"/>
            </a:pPr>
            <a:r>
              <a:rPr lang="en-US" sz="1600" dirty="0" smtClean="0">
                <a:latin typeface="+mn-lt"/>
              </a:rPr>
              <a:t>Comply </a:t>
            </a:r>
            <a:r>
              <a:rPr lang="en-US" sz="1600" dirty="0">
                <a:latin typeface="+mn-lt"/>
              </a:rPr>
              <a:t>with the obligations under the proposed licence contract, such </a:t>
            </a:r>
            <a:r>
              <a:rPr lang="en-US" sz="1600" dirty="0" smtClean="0">
                <a:latin typeface="+mn-lt"/>
              </a:rPr>
              <a:t>as (1) pay </a:t>
            </a:r>
            <a:r>
              <a:rPr lang="en-US" sz="1600" dirty="0">
                <a:latin typeface="+mn-lt"/>
              </a:rPr>
              <a:t>royalties </a:t>
            </a:r>
            <a:r>
              <a:rPr lang="en-US" sz="1600" dirty="0" smtClean="0">
                <a:latin typeface="+mn-lt"/>
              </a:rPr>
              <a:t>into </a:t>
            </a:r>
            <a:r>
              <a:rPr lang="en-US" sz="1600" dirty="0">
                <a:latin typeface="+mn-lt"/>
              </a:rPr>
              <a:t>escrow account </a:t>
            </a:r>
            <a:r>
              <a:rPr lang="en-US" sz="1600" dirty="0" smtClean="0">
                <a:latin typeface="+mn-lt"/>
              </a:rPr>
              <a:t>at local court and (2) render </a:t>
            </a:r>
            <a:r>
              <a:rPr lang="en-US" sz="1600" dirty="0">
                <a:latin typeface="+mn-lt"/>
              </a:rPr>
              <a:t>accounts </a:t>
            </a:r>
            <a:r>
              <a:rPr lang="en-US" sz="1600" dirty="0" smtClean="0">
                <a:latin typeface="+mn-lt"/>
              </a:rPr>
              <a:t>for sales with patent</a:t>
            </a:r>
            <a:endParaRPr lang="en-US" sz="1600" dirty="0">
              <a:latin typeface="+mn-lt"/>
            </a:endParaRPr>
          </a:p>
        </p:txBody>
      </p:sp>
      <p:sp>
        <p:nvSpPr>
          <p:cNvPr id="2" name="Title 1"/>
          <p:cNvSpPr>
            <a:spLocks noGrp="1"/>
          </p:cNvSpPr>
          <p:nvPr>
            <p:ph type="title"/>
          </p:nvPr>
        </p:nvSpPr>
        <p:spPr/>
        <p:txBody>
          <a:bodyPr/>
          <a:lstStyle/>
          <a:p>
            <a:r>
              <a:rPr lang="en-GB" b="1" dirty="0" smtClean="0">
                <a:solidFill>
                  <a:schemeClr val="bg2">
                    <a:lumMod val="50000"/>
                  </a:schemeClr>
                </a:solidFill>
              </a:rPr>
              <a:t>Orange Book</a:t>
            </a:r>
            <a:endParaRPr lang="en-US" b="1" dirty="0">
              <a:solidFill>
                <a:schemeClr val="bg2">
                  <a:lumMod val="50000"/>
                </a:schemeClr>
              </a:solidFill>
            </a:endParaRPr>
          </a:p>
        </p:txBody>
      </p:sp>
      <p:sp>
        <p:nvSpPr>
          <p:cNvPr id="3" name="Content Placeholder 2"/>
          <p:cNvSpPr>
            <a:spLocks noGrp="1"/>
          </p:cNvSpPr>
          <p:nvPr>
            <p:ph idx="1"/>
          </p:nvPr>
        </p:nvSpPr>
        <p:spPr>
          <a:xfrm>
            <a:off x="251520" y="1340768"/>
            <a:ext cx="8280920" cy="1440160"/>
          </a:xfrm>
        </p:spPr>
        <p:txBody>
          <a:bodyPr>
            <a:normAutofit lnSpcReduction="10000"/>
          </a:bodyPr>
          <a:lstStyle/>
          <a:p>
            <a:pPr marL="458787" indent="-457200">
              <a:spcBef>
                <a:spcPts val="1800"/>
              </a:spcBef>
            </a:pPr>
            <a:r>
              <a:rPr lang="en-GB" sz="2000" dirty="0"/>
              <a:t>In </a:t>
            </a:r>
            <a:r>
              <a:rPr lang="en-GB" sz="2000" dirty="0" smtClean="0"/>
              <a:t>Orange Book, German </a:t>
            </a:r>
            <a:r>
              <a:rPr lang="en-GB" sz="2000" dirty="0"/>
              <a:t>federal supreme court </a:t>
            </a:r>
            <a:r>
              <a:rPr lang="en-GB" sz="2000" dirty="0" smtClean="0"/>
              <a:t>accepted competition </a:t>
            </a:r>
            <a:r>
              <a:rPr lang="en-GB" sz="2000" dirty="0"/>
              <a:t>law/FRAND </a:t>
            </a:r>
            <a:r>
              <a:rPr lang="en-GB" sz="2000" dirty="0" err="1"/>
              <a:t>defense</a:t>
            </a:r>
            <a:endParaRPr lang="en-GB" sz="2000" dirty="0"/>
          </a:p>
          <a:p>
            <a:pPr marL="458787" indent="-457200">
              <a:spcBef>
                <a:spcPts val="1800"/>
              </a:spcBef>
            </a:pPr>
            <a:r>
              <a:rPr lang="en-GB" sz="2000" dirty="0"/>
              <a:t>V</a:t>
            </a:r>
            <a:r>
              <a:rPr lang="en-GB" sz="2000" dirty="0" smtClean="0"/>
              <a:t>ery strict requirements for a defendant to make a successful F</a:t>
            </a:r>
            <a:r>
              <a:rPr lang="en-US" sz="2000" dirty="0" smtClean="0"/>
              <a:t>RAND defense</a:t>
            </a:r>
          </a:p>
          <a:p>
            <a:pPr marL="1587" indent="0">
              <a:buNone/>
            </a:pPr>
            <a:endParaRPr lang="en-US" sz="2400" dirty="0" smtClean="0"/>
          </a:p>
          <a:p>
            <a:pPr marL="1587" indent="0">
              <a:buNone/>
            </a:pPr>
            <a:endParaRPr lang="en-US" sz="2400" dirty="0" smtClean="0"/>
          </a:p>
        </p:txBody>
      </p:sp>
      <p:sp>
        <p:nvSpPr>
          <p:cNvPr id="4" name="Slide Number Placeholder 3"/>
          <p:cNvSpPr>
            <a:spLocks noGrp="1"/>
          </p:cNvSpPr>
          <p:nvPr>
            <p:ph type="sldNum" sz="quarter" idx="10"/>
          </p:nvPr>
        </p:nvSpPr>
        <p:spPr/>
        <p:txBody>
          <a:bodyPr/>
          <a:lstStyle/>
          <a:p>
            <a:fld id="{62E0BBFD-3C28-455B-B3E3-FD8D1415BAC5}" type="slidenum">
              <a:rPr lang="en-GB" smtClean="0"/>
              <a:pPr/>
              <a:t>4</a:t>
            </a:fld>
            <a:endParaRPr lang="en-GB"/>
          </a:p>
        </p:txBody>
      </p:sp>
    </p:spTree>
    <p:extLst>
      <p:ext uri="{BB962C8B-B14F-4D97-AF65-F5344CB8AC3E}">
        <p14:creationId xmlns:p14="http://schemas.microsoft.com/office/powerpoint/2010/main" val="716956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2">
                    <a:lumMod val="50000"/>
                  </a:schemeClr>
                </a:solidFill>
              </a:rPr>
              <a:t>EC v. Motorola Mobility</a:t>
            </a:r>
            <a:endParaRPr lang="en-US" b="1" dirty="0">
              <a:solidFill>
                <a:schemeClr val="bg2">
                  <a:lumMod val="50000"/>
                </a:schemeClr>
              </a:solidFill>
            </a:endParaRPr>
          </a:p>
        </p:txBody>
      </p:sp>
      <p:sp>
        <p:nvSpPr>
          <p:cNvPr id="3" name="Content Placeholder 2"/>
          <p:cNvSpPr>
            <a:spLocks noGrp="1"/>
          </p:cNvSpPr>
          <p:nvPr>
            <p:ph idx="1"/>
          </p:nvPr>
        </p:nvSpPr>
        <p:spPr>
          <a:xfrm>
            <a:off x="323528" y="1340768"/>
            <a:ext cx="7632848" cy="4608512"/>
          </a:xfrm>
        </p:spPr>
        <p:txBody>
          <a:bodyPr>
            <a:normAutofit/>
          </a:bodyPr>
          <a:lstStyle/>
          <a:p>
            <a:pPr marL="458787" indent="-457200">
              <a:spcBef>
                <a:spcPts val="0"/>
              </a:spcBef>
            </a:pPr>
            <a:r>
              <a:rPr lang="en-US" sz="2000" dirty="0" smtClean="0"/>
              <a:t>Apple filed complaint against Motorola Mobility with EU Commission for seeking injunctions over SEPs</a:t>
            </a:r>
          </a:p>
          <a:p>
            <a:pPr marL="458787" indent="-457200">
              <a:spcBef>
                <a:spcPts val="0"/>
              </a:spcBef>
            </a:pPr>
            <a:endParaRPr lang="en-US" sz="2000" dirty="0" smtClean="0"/>
          </a:p>
          <a:p>
            <a:pPr marL="458787" indent="-457200">
              <a:spcBef>
                <a:spcPts val="0"/>
              </a:spcBef>
            </a:pPr>
            <a:r>
              <a:rPr lang="en-US" sz="2000" dirty="0" smtClean="0"/>
              <a:t>EU </a:t>
            </a:r>
            <a:r>
              <a:rPr lang="en-US" sz="2000" dirty="0"/>
              <a:t>Commission </a:t>
            </a:r>
            <a:r>
              <a:rPr lang="en-US" sz="2000" dirty="0" smtClean="0"/>
              <a:t>held that</a:t>
            </a:r>
            <a:r>
              <a:rPr lang="en-US" sz="2000" dirty="0"/>
              <a:t> </a:t>
            </a:r>
            <a:r>
              <a:rPr lang="en-US" sz="2000" dirty="0" smtClean="0"/>
              <a:t>seeking </a:t>
            </a:r>
            <a:r>
              <a:rPr lang="en-US" sz="2000" dirty="0"/>
              <a:t>and enforcing </a:t>
            </a:r>
            <a:r>
              <a:rPr lang="en-US" sz="2000" dirty="0" smtClean="0"/>
              <a:t>of </a:t>
            </a:r>
            <a:r>
              <a:rPr lang="en-US" sz="2000" dirty="0"/>
              <a:t>injunction </a:t>
            </a:r>
            <a:r>
              <a:rPr lang="en-US" sz="2000" dirty="0" smtClean="0"/>
              <a:t>for SEPs is abusive, unless there is objective justification</a:t>
            </a:r>
          </a:p>
          <a:p>
            <a:pPr marL="458787" indent="-457200">
              <a:spcBef>
                <a:spcPts val="0"/>
              </a:spcBef>
            </a:pPr>
            <a:endParaRPr lang="en-US" sz="800" dirty="0" smtClean="0"/>
          </a:p>
          <a:p>
            <a:pPr marL="815975" lvl="1" indent="-301625">
              <a:spcBef>
                <a:spcPts val="0"/>
              </a:spcBef>
            </a:pPr>
            <a:r>
              <a:rPr lang="en-US" sz="1600" dirty="0" smtClean="0"/>
              <a:t>Such </a:t>
            </a:r>
            <a:r>
              <a:rPr lang="en-US" sz="1600" dirty="0"/>
              <a:t>a justification can be an "unwilling </a:t>
            </a:r>
            <a:r>
              <a:rPr lang="en-US" sz="1600" dirty="0" smtClean="0"/>
              <a:t>licensee"</a:t>
            </a:r>
          </a:p>
          <a:p>
            <a:pPr marL="815975" lvl="1" indent="-301625">
              <a:spcBef>
                <a:spcPts val="0"/>
              </a:spcBef>
            </a:pPr>
            <a:endParaRPr lang="en-US" sz="1600" dirty="0" smtClean="0"/>
          </a:p>
          <a:p>
            <a:pPr marL="458787" indent="-457200">
              <a:spcBef>
                <a:spcPts val="0"/>
              </a:spcBef>
            </a:pPr>
            <a:r>
              <a:rPr lang="en-US" sz="2000" dirty="0" smtClean="0"/>
              <a:t>Double negative – licensee is not "unwilling" if it does not agree to</a:t>
            </a:r>
          </a:p>
          <a:p>
            <a:pPr marL="458787" indent="-457200">
              <a:spcBef>
                <a:spcPts val="0"/>
              </a:spcBef>
            </a:pPr>
            <a:endParaRPr lang="en-US" sz="800" dirty="0" smtClean="0"/>
          </a:p>
          <a:p>
            <a:pPr marL="815975" lvl="1" indent="-301625">
              <a:spcBef>
                <a:spcPts val="0"/>
              </a:spcBef>
            </a:pPr>
            <a:r>
              <a:rPr lang="en-US" sz="1600" dirty="0" smtClean="0"/>
              <a:t>right </a:t>
            </a:r>
            <a:r>
              <a:rPr lang="en-US" sz="1600" dirty="0"/>
              <a:t>for </a:t>
            </a:r>
            <a:r>
              <a:rPr lang="en-US" sz="1600" dirty="0" smtClean="0"/>
              <a:t>patent holder </a:t>
            </a:r>
            <a:r>
              <a:rPr lang="en-US" sz="1600" dirty="0"/>
              <a:t>to </a:t>
            </a:r>
            <a:r>
              <a:rPr lang="en-US" sz="1600" dirty="0" smtClean="0"/>
              <a:t>terminate </a:t>
            </a:r>
            <a:r>
              <a:rPr lang="en-US" sz="1600" dirty="0"/>
              <a:t>license </a:t>
            </a:r>
            <a:r>
              <a:rPr lang="en-US" sz="1600" dirty="0" smtClean="0"/>
              <a:t>if </a:t>
            </a:r>
            <a:r>
              <a:rPr lang="en-US" sz="1600" dirty="0"/>
              <a:t>validity </a:t>
            </a:r>
            <a:r>
              <a:rPr lang="en-US" sz="1600" dirty="0" smtClean="0"/>
              <a:t>is challenged</a:t>
            </a:r>
            <a:endParaRPr lang="en-US" sz="800" dirty="0" smtClean="0"/>
          </a:p>
          <a:p>
            <a:pPr marL="815975" lvl="1" indent="-301625">
              <a:spcBef>
                <a:spcPts val="0"/>
              </a:spcBef>
            </a:pPr>
            <a:r>
              <a:rPr lang="en-US" sz="1600" dirty="0" smtClean="0"/>
              <a:t>inclusion </a:t>
            </a:r>
            <a:r>
              <a:rPr lang="en-US" sz="1600" dirty="0"/>
              <a:t>of products into the license which </a:t>
            </a:r>
            <a:r>
              <a:rPr lang="en-US" sz="1600" dirty="0" smtClean="0"/>
              <a:t>licensee believes are not infringing</a:t>
            </a:r>
            <a:endParaRPr lang="en-US" sz="800" dirty="0" smtClean="0"/>
          </a:p>
          <a:p>
            <a:pPr marL="815975" lvl="1" indent="-301625">
              <a:spcBef>
                <a:spcPts val="0"/>
              </a:spcBef>
            </a:pPr>
            <a:r>
              <a:rPr lang="en-US" sz="1600" dirty="0" smtClean="0"/>
              <a:t>acknowledgement </a:t>
            </a:r>
            <a:r>
              <a:rPr lang="en-US" sz="1600" dirty="0"/>
              <a:t>of damage claims for past </a:t>
            </a:r>
            <a:r>
              <a:rPr lang="en-US" sz="1600" dirty="0" smtClean="0"/>
              <a:t>acts</a:t>
            </a:r>
            <a:endParaRPr lang="en-US" sz="1600" dirty="0"/>
          </a:p>
          <a:p>
            <a:pPr marL="458787" indent="-457200">
              <a:spcBef>
                <a:spcPts val="0"/>
              </a:spcBef>
            </a:pPr>
            <a:endParaRPr lang="en-US" sz="1600" dirty="0" smtClean="0"/>
          </a:p>
          <a:p>
            <a:pPr marL="360362" lvl="1" indent="0">
              <a:spcBef>
                <a:spcPts val="0"/>
              </a:spcBef>
              <a:buNone/>
            </a:pPr>
            <a:endParaRPr lang="en-US" sz="1600" dirty="0" smtClean="0"/>
          </a:p>
          <a:p>
            <a:pPr marL="458787" indent="-457200">
              <a:spcBef>
                <a:spcPts val="0"/>
              </a:spcBef>
            </a:pPr>
            <a:endParaRPr lang="en-US" sz="1600" dirty="0" smtClean="0"/>
          </a:p>
          <a:p>
            <a:pPr marL="458787" indent="-457200">
              <a:spcBef>
                <a:spcPts val="0"/>
              </a:spcBef>
            </a:pPr>
            <a:endParaRPr lang="en-GB" sz="1600" dirty="0"/>
          </a:p>
          <a:p>
            <a:pPr>
              <a:spcBef>
                <a:spcPts val="0"/>
              </a:spcBef>
            </a:pPr>
            <a:endParaRPr lang="en-GB" sz="1600"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5</a:t>
            </a:fld>
            <a:endParaRPr lang="en-GB"/>
          </a:p>
        </p:txBody>
      </p:sp>
    </p:spTree>
    <p:extLst>
      <p:ext uri="{BB962C8B-B14F-4D97-AF65-F5344CB8AC3E}">
        <p14:creationId xmlns:p14="http://schemas.microsoft.com/office/powerpoint/2010/main" val="1569265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2">
                    <a:lumMod val="50000"/>
                  </a:schemeClr>
                </a:solidFill>
              </a:rPr>
              <a:t>EC v. Samsung</a:t>
            </a:r>
            <a:endParaRPr lang="en-US" b="1" dirty="0">
              <a:solidFill>
                <a:schemeClr val="bg2">
                  <a:lumMod val="50000"/>
                </a:schemeClr>
              </a:solidFill>
            </a:endParaRPr>
          </a:p>
        </p:txBody>
      </p:sp>
      <p:sp>
        <p:nvSpPr>
          <p:cNvPr id="3" name="Content Placeholder 2"/>
          <p:cNvSpPr>
            <a:spLocks noGrp="1"/>
          </p:cNvSpPr>
          <p:nvPr>
            <p:ph idx="1"/>
          </p:nvPr>
        </p:nvSpPr>
        <p:spPr>
          <a:xfrm>
            <a:off x="165100" y="1412776"/>
            <a:ext cx="5991076" cy="4824536"/>
          </a:xfrm>
        </p:spPr>
        <p:txBody>
          <a:bodyPr>
            <a:normAutofit lnSpcReduction="10000"/>
          </a:bodyPr>
          <a:lstStyle/>
          <a:p>
            <a:pPr marL="458787" indent="-457200">
              <a:spcBef>
                <a:spcPts val="0"/>
              </a:spcBef>
            </a:pPr>
            <a:r>
              <a:rPr lang="en-US" sz="2400" dirty="0" smtClean="0"/>
              <a:t>Again, complaint to EU Commission filed by Apple</a:t>
            </a:r>
          </a:p>
          <a:p>
            <a:pPr marL="458787" indent="-457200">
              <a:spcBef>
                <a:spcPts val="0"/>
              </a:spcBef>
            </a:pPr>
            <a:endParaRPr lang="en-US" sz="2400" dirty="0" smtClean="0"/>
          </a:p>
          <a:p>
            <a:pPr marL="458787" indent="-457200">
              <a:spcBef>
                <a:spcPts val="0"/>
              </a:spcBef>
            </a:pPr>
            <a:r>
              <a:rPr lang="en-US" sz="2400" dirty="0" smtClean="0"/>
              <a:t>Samsung made commitments which provide guidance on legitimate conduct </a:t>
            </a:r>
          </a:p>
          <a:p>
            <a:pPr marL="458787" indent="-457200">
              <a:spcBef>
                <a:spcPts val="0"/>
              </a:spcBef>
            </a:pPr>
            <a:endParaRPr lang="en-US" sz="800" dirty="0"/>
          </a:p>
          <a:p>
            <a:pPr marL="0" indent="463550">
              <a:spcBef>
                <a:spcPts val="0"/>
              </a:spcBef>
              <a:buNone/>
            </a:pPr>
            <a:r>
              <a:rPr lang="en-US" sz="1900" dirty="0" smtClean="0"/>
              <a:t>– </a:t>
            </a:r>
            <a:r>
              <a:rPr lang="en-US" sz="1900" dirty="0"/>
              <a:t>"safe </a:t>
            </a:r>
            <a:r>
              <a:rPr lang="en-US" sz="1900" dirty="0" err="1"/>
              <a:t>harbour</a:t>
            </a:r>
            <a:r>
              <a:rPr lang="en-US" sz="1900" dirty="0"/>
              <a:t>"</a:t>
            </a:r>
          </a:p>
          <a:p>
            <a:pPr marL="458787" indent="-457200">
              <a:spcBef>
                <a:spcPts val="0"/>
              </a:spcBef>
            </a:pPr>
            <a:endParaRPr lang="en-US" sz="2400" dirty="0" smtClean="0"/>
          </a:p>
          <a:p>
            <a:pPr marL="458787" indent="-457200">
              <a:spcBef>
                <a:spcPts val="0"/>
              </a:spcBef>
            </a:pPr>
            <a:r>
              <a:rPr lang="en-US" sz="2400" dirty="0"/>
              <a:t>Key contents of Samsung's </a:t>
            </a:r>
            <a:r>
              <a:rPr lang="en-US" sz="2400" dirty="0" smtClean="0"/>
              <a:t>commitments</a:t>
            </a:r>
          </a:p>
          <a:p>
            <a:pPr marL="458787" indent="-457200">
              <a:spcBef>
                <a:spcPts val="0"/>
              </a:spcBef>
            </a:pPr>
            <a:endParaRPr lang="en-US" sz="900" dirty="0"/>
          </a:p>
          <a:p>
            <a:pPr marL="815975" lvl="1" indent="-358775">
              <a:spcBef>
                <a:spcPts val="0"/>
              </a:spcBef>
            </a:pPr>
            <a:r>
              <a:rPr lang="en-US" sz="1900" dirty="0"/>
              <a:t>Framework before injunctions</a:t>
            </a:r>
          </a:p>
          <a:p>
            <a:pPr marL="815975" lvl="1" indent="-358775">
              <a:spcBef>
                <a:spcPts val="0"/>
              </a:spcBef>
            </a:pPr>
            <a:r>
              <a:rPr lang="en-US" sz="1900" dirty="0"/>
              <a:t>Mandatory negotiation period</a:t>
            </a:r>
          </a:p>
          <a:p>
            <a:pPr marL="815975" lvl="1" indent="-358775">
              <a:spcBef>
                <a:spcPts val="0"/>
              </a:spcBef>
            </a:pPr>
            <a:r>
              <a:rPr lang="en-US" sz="1900" dirty="0"/>
              <a:t>Do not force cross-licensing</a:t>
            </a:r>
          </a:p>
          <a:p>
            <a:pPr marL="815975" lvl="1" indent="-358775">
              <a:spcBef>
                <a:spcPts val="0"/>
              </a:spcBef>
            </a:pPr>
            <a:r>
              <a:rPr lang="en-US" sz="1900" dirty="0"/>
              <a:t>If no agreement, determination of FRAND terms by court or </a:t>
            </a:r>
            <a:r>
              <a:rPr lang="en-US" sz="1900" dirty="0" smtClean="0"/>
              <a:t>arbitrator</a:t>
            </a:r>
            <a:endParaRPr lang="en-US" sz="1900" dirty="0"/>
          </a:p>
          <a:p>
            <a:pPr marL="817562" lvl="1" indent="-457200">
              <a:spcBef>
                <a:spcPts val="0"/>
              </a:spcBef>
            </a:pPr>
            <a:endParaRPr lang="en-US" sz="2200" dirty="0" smtClean="0"/>
          </a:p>
          <a:p>
            <a:pPr marL="458787" indent="-457200">
              <a:spcBef>
                <a:spcPts val="0"/>
              </a:spcBef>
            </a:pPr>
            <a:endParaRPr lang="en-GB" sz="2400" dirty="0"/>
          </a:p>
          <a:p>
            <a:pPr>
              <a:spcBef>
                <a:spcPts val="0"/>
              </a:spcBef>
            </a:pPr>
            <a:endParaRPr lang="en-GB" sz="2400"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6</a:t>
            </a:fld>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2683" y="2852937"/>
            <a:ext cx="258397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877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bg2">
                    <a:lumMod val="50000"/>
                  </a:schemeClr>
                </a:solidFill>
              </a:rPr>
              <a:t>Huawei v. ZTE</a:t>
            </a:r>
            <a:endParaRPr lang="en-US" b="1" dirty="0">
              <a:solidFill>
                <a:schemeClr val="bg2">
                  <a:lumMod val="50000"/>
                </a:schemeClr>
              </a:solidFill>
            </a:endParaRPr>
          </a:p>
        </p:txBody>
      </p:sp>
      <p:sp>
        <p:nvSpPr>
          <p:cNvPr id="3" name="Content Placeholder 2"/>
          <p:cNvSpPr>
            <a:spLocks noGrp="1"/>
          </p:cNvSpPr>
          <p:nvPr>
            <p:ph idx="1"/>
          </p:nvPr>
        </p:nvSpPr>
        <p:spPr>
          <a:xfrm>
            <a:off x="179512" y="1484784"/>
            <a:ext cx="8208912" cy="3456384"/>
          </a:xfrm>
        </p:spPr>
        <p:txBody>
          <a:bodyPr>
            <a:normAutofit/>
          </a:bodyPr>
          <a:lstStyle/>
          <a:p>
            <a:pPr marL="458787" indent="-457200">
              <a:spcBef>
                <a:spcPts val="0"/>
              </a:spcBef>
            </a:pPr>
            <a:r>
              <a:rPr lang="en-US" sz="2400" dirty="0" smtClean="0"/>
              <a:t>Referral by local court in </a:t>
            </a:r>
            <a:r>
              <a:rPr lang="en-US" sz="2400" dirty="0" err="1" smtClean="0"/>
              <a:t>Duesseldorf</a:t>
            </a:r>
            <a:r>
              <a:rPr lang="en-US" sz="2400" dirty="0" smtClean="0"/>
              <a:t> to ECJ</a:t>
            </a:r>
          </a:p>
          <a:p>
            <a:pPr marL="458787" indent="-457200">
              <a:spcBef>
                <a:spcPts val="0"/>
              </a:spcBef>
            </a:pPr>
            <a:endParaRPr lang="en-US" sz="800" dirty="0" smtClean="0"/>
          </a:p>
          <a:p>
            <a:pPr marL="815975" lvl="1" indent="-358775">
              <a:spcBef>
                <a:spcPts val="0"/>
              </a:spcBef>
            </a:pPr>
            <a:r>
              <a:rPr lang="en-US" sz="1600" dirty="0" smtClean="0"/>
              <a:t>EU Commission decisions are not binding</a:t>
            </a:r>
          </a:p>
          <a:p>
            <a:pPr marL="815975" lvl="1" indent="-358775">
              <a:spcBef>
                <a:spcPts val="0"/>
              </a:spcBef>
            </a:pPr>
            <a:endParaRPr lang="en-US" sz="1600" b="1" dirty="0" smtClean="0"/>
          </a:p>
          <a:p>
            <a:pPr marL="458787" indent="-457200">
              <a:spcBef>
                <a:spcPts val="0"/>
              </a:spcBef>
            </a:pPr>
            <a:r>
              <a:rPr lang="en-US" sz="2400" dirty="0" smtClean="0"/>
              <a:t>In November 2014, Advocate General delivered his opinion on dispute</a:t>
            </a:r>
          </a:p>
          <a:p>
            <a:pPr marL="458787" indent="-457200">
              <a:spcBef>
                <a:spcPts val="0"/>
              </a:spcBef>
            </a:pPr>
            <a:endParaRPr lang="en-US" sz="2000" dirty="0" smtClean="0"/>
          </a:p>
          <a:p>
            <a:pPr marL="458787" indent="-457200">
              <a:spcBef>
                <a:spcPts val="0"/>
              </a:spcBef>
            </a:pPr>
            <a:r>
              <a:rPr lang="en-US" sz="2400" dirty="0" smtClean="0"/>
              <a:t>Court judgment accepted later in 2015</a:t>
            </a:r>
            <a:endParaRPr lang="en-US" sz="2400"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7</a:t>
            </a:fld>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221088"/>
            <a:ext cx="2283280" cy="161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048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b="1" i="1" dirty="0" smtClean="0">
                <a:solidFill>
                  <a:schemeClr val="bg2">
                    <a:lumMod val="50000"/>
                  </a:schemeClr>
                </a:solidFill>
              </a:rPr>
              <a:t>Huawei </a:t>
            </a:r>
            <a:r>
              <a:rPr lang="en-US" b="1" i="1" dirty="0">
                <a:solidFill>
                  <a:schemeClr val="bg2">
                    <a:lumMod val="50000"/>
                  </a:schemeClr>
                </a:solidFill>
              </a:rPr>
              <a:t>v. ZTE </a:t>
            </a:r>
            <a:r>
              <a:rPr lang="en-US" b="1" dirty="0" smtClean="0">
                <a:solidFill>
                  <a:schemeClr val="bg2">
                    <a:lumMod val="50000"/>
                  </a:schemeClr>
                </a:solidFill>
              </a:rPr>
              <a:t>(2)</a:t>
            </a:r>
            <a:endParaRPr lang="en-GB" dirty="0"/>
          </a:p>
        </p:txBody>
      </p:sp>
      <p:sp>
        <p:nvSpPr>
          <p:cNvPr id="19459" name="Rectangle 3"/>
          <p:cNvSpPr>
            <a:spLocks noGrp="1" noChangeArrowheads="1"/>
          </p:cNvSpPr>
          <p:nvPr>
            <p:ph idx="1"/>
          </p:nvPr>
        </p:nvSpPr>
        <p:spPr>
          <a:xfrm>
            <a:off x="179512" y="1196752"/>
            <a:ext cx="8856984" cy="5328592"/>
          </a:xfrm>
        </p:spPr>
        <p:txBody>
          <a:bodyPr>
            <a:normAutofit/>
          </a:bodyPr>
          <a:lstStyle/>
          <a:p>
            <a:pPr marL="458787" indent="-457200">
              <a:lnSpc>
                <a:spcPct val="110000"/>
              </a:lnSpc>
              <a:spcBef>
                <a:spcPts val="0"/>
              </a:spcBef>
            </a:pPr>
            <a:r>
              <a:rPr lang="en-US" sz="2400" dirty="0" smtClean="0"/>
              <a:t>Advocate </a:t>
            </a:r>
            <a:r>
              <a:rPr lang="en-US" sz="2400" dirty="0"/>
              <a:t>General </a:t>
            </a:r>
            <a:r>
              <a:rPr lang="en-US" sz="2400" dirty="0" smtClean="0"/>
              <a:t>proposes "middle path" </a:t>
            </a:r>
          </a:p>
          <a:p>
            <a:pPr marL="458787" indent="-457200">
              <a:lnSpc>
                <a:spcPct val="110000"/>
              </a:lnSpc>
              <a:spcBef>
                <a:spcPts val="0"/>
              </a:spcBef>
            </a:pPr>
            <a:endParaRPr lang="en-US" sz="1100" dirty="0" smtClean="0"/>
          </a:p>
          <a:p>
            <a:pPr marL="815975" lvl="1" indent="-358775">
              <a:lnSpc>
                <a:spcPct val="110000"/>
              </a:lnSpc>
              <a:spcBef>
                <a:spcPts val="0"/>
              </a:spcBef>
            </a:pPr>
            <a:r>
              <a:rPr lang="en-US" sz="1800" dirty="0" smtClean="0"/>
              <a:t>Alert licensee before seeking injunction</a:t>
            </a:r>
          </a:p>
          <a:p>
            <a:pPr marL="815975" lvl="1" indent="-358775">
              <a:lnSpc>
                <a:spcPct val="110000"/>
              </a:lnSpc>
              <a:spcBef>
                <a:spcPts val="0"/>
              </a:spcBef>
            </a:pPr>
            <a:endParaRPr lang="en-US" sz="900" dirty="0" smtClean="0"/>
          </a:p>
          <a:p>
            <a:pPr marL="815975" lvl="1" indent="-358775">
              <a:lnSpc>
                <a:spcPct val="110000"/>
              </a:lnSpc>
              <a:spcBef>
                <a:spcPts val="0"/>
              </a:spcBef>
            </a:pPr>
            <a:r>
              <a:rPr lang="en-US" sz="1800" dirty="0" smtClean="0"/>
              <a:t>SEP </a:t>
            </a:r>
            <a:r>
              <a:rPr lang="en-US" sz="1800" dirty="0"/>
              <a:t>holder must </a:t>
            </a:r>
            <a:r>
              <a:rPr lang="en-US" sz="1800" dirty="0" smtClean="0"/>
              <a:t>offer license based </a:t>
            </a:r>
            <a:r>
              <a:rPr lang="en-US" sz="1800" dirty="0"/>
              <a:t>on FRAND principles </a:t>
            </a:r>
            <a:r>
              <a:rPr lang="en-US" sz="1800" dirty="0" smtClean="0"/>
              <a:t>– offer should specify all terms normally included in market practice, </a:t>
            </a:r>
            <a:r>
              <a:rPr lang="en-US" sz="1800" dirty="0"/>
              <a:t>including amount of royalties and </a:t>
            </a:r>
            <a:r>
              <a:rPr lang="en-US" sz="1800" dirty="0" smtClean="0"/>
              <a:t>way of calculation</a:t>
            </a:r>
          </a:p>
          <a:p>
            <a:pPr marL="815975" lvl="1" indent="-358775">
              <a:lnSpc>
                <a:spcPct val="110000"/>
              </a:lnSpc>
              <a:spcBef>
                <a:spcPts val="0"/>
              </a:spcBef>
            </a:pPr>
            <a:endParaRPr lang="en-US" sz="800" dirty="0" smtClean="0"/>
          </a:p>
          <a:p>
            <a:pPr marL="815975" lvl="1" indent="-358775">
              <a:lnSpc>
                <a:spcPct val="110000"/>
              </a:lnSpc>
              <a:spcBef>
                <a:spcPts val="0"/>
              </a:spcBef>
            </a:pPr>
            <a:r>
              <a:rPr lang="en-US" sz="1800" dirty="0" smtClean="0"/>
              <a:t>If patent holder and licensee </a:t>
            </a:r>
            <a:r>
              <a:rPr lang="en-US" sz="1800" dirty="0"/>
              <a:t>cannot reach </a:t>
            </a:r>
            <a:r>
              <a:rPr lang="en-US" sz="1800" dirty="0" smtClean="0"/>
              <a:t>agreement</a:t>
            </a:r>
            <a:r>
              <a:rPr lang="en-US" sz="1800" dirty="0"/>
              <a:t>, </a:t>
            </a:r>
            <a:r>
              <a:rPr lang="en-US" sz="1800" dirty="0" smtClean="0"/>
              <a:t>licensee needs </a:t>
            </a:r>
            <a:r>
              <a:rPr lang="en-US" sz="1800" dirty="0"/>
              <a:t>to make </a:t>
            </a:r>
            <a:r>
              <a:rPr lang="en-US" sz="1800" dirty="0" smtClean="0"/>
              <a:t>reasonable counterproposal</a:t>
            </a:r>
          </a:p>
          <a:p>
            <a:pPr marL="815975" lvl="1" indent="-358775">
              <a:lnSpc>
                <a:spcPct val="110000"/>
              </a:lnSpc>
              <a:spcBef>
                <a:spcPts val="0"/>
              </a:spcBef>
            </a:pPr>
            <a:endParaRPr lang="en-US" sz="800" dirty="0"/>
          </a:p>
          <a:p>
            <a:pPr marL="815975" lvl="1" indent="-358775">
              <a:lnSpc>
                <a:spcPct val="110000"/>
              </a:lnSpc>
              <a:spcBef>
                <a:spcPts val="0"/>
              </a:spcBef>
            </a:pPr>
            <a:r>
              <a:rPr lang="en-US" sz="1800" dirty="0" smtClean="0"/>
              <a:t>Seeking injunction may be OK if licensee conduct </a:t>
            </a:r>
            <a:r>
              <a:rPr lang="en-US" sz="1800" dirty="0"/>
              <a:t>is purely tactical and/or dilatory and/or not </a:t>
            </a:r>
            <a:r>
              <a:rPr lang="en-US" sz="1800" dirty="0" smtClean="0"/>
              <a:t>serious</a:t>
            </a:r>
          </a:p>
          <a:p>
            <a:pPr marL="815975" lvl="1" indent="-358775">
              <a:lnSpc>
                <a:spcPct val="110000"/>
              </a:lnSpc>
              <a:spcBef>
                <a:spcPts val="0"/>
              </a:spcBef>
            </a:pPr>
            <a:endParaRPr lang="en-US" sz="800" b="1" dirty="0" smtClean="0"/>
          </a:p>
          <a:p>
            <a:pPr marL="815975" lvl="1" indent="-358775">
              <a:lnSpc>
                <a:spcPct val="110000"/>
              </a:lnSpc>
              <a:spcBef>
                <a:spcPts val="0"/>
              </a:spcBef>
            </a:pPr>
            <a:r>
              <a:rPr lang="en-US" sz="1800" dirty="0" smtClean="0"/>
              <a:t>Legitimate to request a </a:t>
            </a:r>
            <a:r>
              <a:rPr lang="en-US" sz="1800" dirty="0"/>
              <a:t>bank </a:t>
            </a:r>
            <a:r>
              <a:rPr lang="en-US" sz="1800" dirty="0" smtClean="0"/>
              <a:t>guarantee or a deposit</a:t>
            </a:r>
          </a:p>
          <a:p>
            <a:pPr marL="815975" lvl="1" indent="-358775">
              <a:lnSpc>
                <a:spcPct val="110000"/>
              </a:lnSpc>
              <a:spcBef>
                <a:spcPts val="0"/>
              </a:spcBef>
            </a:pPr>
            <a:endParaRPr lang="en-US" sz="800" dirty="0" smtClean="0"/>
          </a:p>
          <a:p>
            <a:pPr marL="815975" lvl="1" indent="-358775">
              <a:lnSpc>
                <a:spcPct val="110000"/>
              </a:lnSpc>
              <a:spcBef>
                <a:spcPts val="0"/>
              </a:spcBef>
            </a:pPr>
            <a:r>
              <a:rPr lang="en-US" sz="1800" dirty="0" smtClean="0"/>
              <a:t>Claiming damages for previous infringements is not abusive</a:t>
            </a:r>
          </a:p>
          <a:p>
            <a:pPr marL="815975" lvl="1" indent="-358775">
              <a:lnSpc>
                <a:spcPct val="110000"/>
              </a:lnSpc>
              <a:spcBef>
                <a:spcPts val="0"/>
              </a:spcBef>
            </a:pPr>
            <a:endParaRPr lang="en-US" sz="800" dirty="0" smtClean="0"/>
          </a:p>
          <a:p>
            <a:pPr marL="815975" lvl="1" indent="-358775">
              <a:lnSpc>
                <a:spcPct val="110000"/>
              </a:lnSpc>
              <a:spcBef>
                <a:spcPts val="0"/>
              </a:spcBef>
            </a:pPr>
            <a:r>
              <a:rPr lang="en-US" sz="1800" dirty="0" smtClean="0"/>
              <a:t>But, licensee can challenge </a:t>
            </a:r>
            <a:r>
              <a:rPr lang="en-US" sz="1800" dirty="0"/>
              <a:t>validity </a:t>
            </a:r>
            <a:r>
              <a:rPr lang="en-US" sz="1800" dirty="0" smtClean="0"/>
              <a:t>of patent </a:t>
            </a:r>
            <a:r>
              <a:rPr lang="en-US" sz="1800" dirty="0"/>
              <a:t>after accepting </a:t>
            </a:r>
            <a:r>
              <a:rPr lang="en-US" sz="1800" dirty="0" smtClean="0"/>
              <a:t>licensing </a:t>
            </a:r>
            <a:r>
              <a:rPr lang="en-US" sz="1800" dirty="0"/>
              <a:t>terms</a:t>
            </a:r>
          </a:p>
          <a:p>
            <a:pPr marL="817562" lvl="1" indent="-457200">
              <a:lnSpc>
                <a:spcPct val="110000"/>
              </a:lnSpc>
              <a:spcBef>
                <a:spcPts val="0"/>
              </a:spcBef>
            </a:pPr>
            <a:endParaRPr lang="en-US" sz="2500" dirty="0" smtClean="0"/>
          </a:p>
        </p:txBody>
      </p:sp>
      <p:sp>
        <p:nvSpPr>
          <p:cNvPr id="4" name="Slide Number Placeholder 3"/>
          <p:cNvSpPr>
            <a:spLocks noGrp="1"/>
          </p:cNvSpPr>
          <p:nvPr>
            <p:ph type="sldNum" sz="quarter" idx="10"/>
          </p:nvPr>
        </p:nvSpPr>
        <p:spPr/>
        <p:txBody>
          <a:bodyPr/>
          <a:lstStyle/>
          <a:p>
            <a:fld id="{53C3CE14-193D-442A-B67C-887A6D4A8036}" type="slidenum">
              <a:rPr lang="en-GB"/>
              <a:pPr/>
              <a:t>8</a:t>
            </a:fld>
            <a:endParaRPr lang="en-GB"/>
          </a:p>
        </p:txBody>
      </p:sp>
    </p:spTree>
    <p:extLst>
      <p:ext uri="{BB962C8B-B14F-4D97-AF65-F5344CB8AC3E}">
        <p14:creationId xmlns:p14="http://schemas.microsoft.com/office/powerpoint/2010/main" val="1370145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Pj04331650000[1]"/>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508104" y="2132856"/>
            <a:ext cx="2927844" cy="219725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fld id="{62E0BBFD-3C28-455B-B3E3-FD8D1415BAC5}" type="slidenum">
              <a:rPr lang="en-GB" smtClean="0">
                <a:solidFill>
                  <a:srgbClr val="000000"/>
                </a:solidFill>
              </a:rPr>
              <a:pPr/>
              <a:t>9</a:t>
            </a:fld>
            <a:endParaRPr lang="en-GB">
              <a:solidFill>
                <a:srgbClr val="000000"/>
              </a:solidFill>
            </a:endParaRPr>
          </a:p>
        </p:txBody>
      </p:sp>
      <p:sp>
        <p:nvSpPr>
          <p:cNvPr id="5" name="Rectangle 3"/>
          <p:cNvSpPr txBox="1">
            <a:spLocks noGrp="1" noChangeArrowheads="1"/>
          </p:cNvSpPr>
          <p:nvPr>
            <p:ph idx="1"/>
          </p:nvPr>
        </p:nvSpPr>
        <p:spPr bwMode="auto">
          <a:xfrm>
            <a:off x="395536" y="1484784"/>
            <a:ext cx="6048672"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defTabSz="0">
              <a:defRPr sz="1200" b="1">
                <a:solidFill>
                  <a:schemeClr val="tx1"/>
                </a:solidFill>
                <a:latin typeface="Arial" pitchFamily="34" charset="0"/>
                <a:ea typeface="宋体" pitchFamily="2" charset="-122"/>
                <a:sym typeface="Arial" pitchFamily="34" charset="0"/>
              </a:defRPr>
            </a:lvl1pPr>
            <a:lvl2pPr marL="742950" indent="-285750" defTabSz="0">
              <a:defRPr sz="1200" b="1">
                <a:solidFill>
                  <a:schemeClr val="tx1"/>
                </a:solidFill>
                <a:latin typeface="Arial" pitchFamily="34" charset="0"/>
                <a:ea typeface="宋体" pitchFamily="2" charset="-122"/>
                <a:sym typeface="Arial" pitchFamily="34" charset="0"/>
              </a:defRPr>
            </a:lvl2pPr>
            <a:lvl3pPr marL="1143000" indent="-228600" defTabSz="0">
              <a:defRPr sz="1200" b="1">
                <a:solidFill>
                  <a:schemeClr val="tx1"/>
                </a:solidFill>
                <a:latin typeface="Arial" pitchFamily="34" charset="0"/>
                <a:ea typeface="宋体" pitchFamily="2" charset="-122"/>
                <a:sym typeface="Arial" pitchFamily="34" charset="0"/>
              </a:defRPr>
            </a:lvl3pPr>
            <a:lvl4pPr marL="1600200" indent="-228600" defTabSz="0">
              <a:defRPr sz="1200" b="1">
                <a:solidFill>
                  <a:schemeClr val="tx1"/>
                </a:solidFill>
                <a:latin typeface="Arial" pitchFamily="34" charset="0"/>
                <a:ea typeface="宋体" pitchFamily="2" charset="-122"/>
                <a:sym typeface="Arial" pitchFamily="34" charset="0"/>
              </a:defRPr>
            </a:lvl4pPr>
            <a:lvl5pPr marL="2057400" indent="-228600" defTabSz="0">
              <a:defRPr sz="1200" b="1">
                <a:solidFill>
                  <a:schemeClr val="tx1"/>
                </a:solidFill>
                <a:latin typeface="Arial" pitchFamily="34" charset="0"/>
                <a:ea typeface="宋体" pitchFamily="2" charset="-122"/>
                <a:sym typeface="Arial" pitchFamily="34" charset="0"/>
              </a:defRPr>
            </a:lvl5pPr>
            <a:lvl6pPr marL="2514600" indent="-228600" defTabSz="0" eaLnBrk="0" fontAlgn="base" hangingPunct="0">
              <a:spcBef>
                <a:spcPct val="0"/>
              </a:spcBef>
              <a:spcAft>
                <a:spcPct val="0"/>
              </a:spcAft>
              <a:defRPr sz="1200" b="1">
                <a:solidFill>
                  <a:schemeClr val="tx1"/>
                </a:solidFill>
                <a:latin typeface="Arial" pitchFamily="34" charset="0"/>
                <a:ea typeface="宋体" pitchFamily="2" charset="-122"/>
                <a:sym typeface="Arial" pitchFamily="34" charset="0"/>
              </a:defRPr>
            </a:lvl6pPr>
            <a:lvl7pPr marL="2971800" indent="-228600" defTabSz="0" eaLnBrk="0" fontAlgn="base" hangingPunct="0">
              <a:spcBef>
                <a:spcPct val="0"/>
              </a:spcBef>
              <a:spcAft>
                <a:spcPct val="0"/>
              </a:spcAft>
              <a:defRPr sz="1200" b="1">
                <a:solidFill>
                  <a:schemeClr val="tx1"/>
                </a:solidFill>
                <a:latin typeface="Arial" pitchFamily="34" charset="0"/>
                <a:ea typeface="宋体" pitchFamily="2" charset="-122"/>
                <a:sym typeface="Arial" pitchFamily="34" charset="0"/>
              </a:defRPr>
            </a:lvl7pPr>
            <a:lvl8pPr marL="3429000" indent="-228600" defTabSz="0" eaLnBrk="0" fontAlgn="base" hangingPunct="0">
              <a:spcBef>
                <a:spcPct val="0"/>
              </a:spcBef>
              <a:spcAft>
                <a:spcPct val="0"/>
              </a:spcAft>
              <a:defRPr sz="1200" b="1">
                <a:solidFill>
                  <a:schemeClr val="tx1"/>
                </a:solidFill>
                <a:latin typeface="Arial" pitchFamily="34" charset="0"/>
                <a:ea typeface="宋体" pitchFamily="2" charset="-122"/>
                <a:sym typeface="Arial" pitchFamily="34" charset="0"/>
              </a:defRPr>
            </a:lvl8pPr>
            <a:lvl9pPr marL="3886200" indent="-228600" defTabSz="0" eaLnBrk="0" fontAlgn="base" hangingPunct="0">
              <a:spcBef>
                <a:spcPct val="0"/>
              </a:spcBef>
              <a:spcAft>
                <a:spcPct val="0"/>
              </a:spcAft>
              <a:defRPr sz="1200" b="1">
                <a:solidFill>
                  <a:schemeClr val="tx1"/>
                </a:solidFill>
                <a:latin typeface="Arial" pitchFamily="34" charset="0"/>
                <a:ea typeface="宋体" pitchFamily="2" charset="-122"/>
                <a:sym typeface="Arial" pitchFamily="34" charset="0"/>
              </a:defRPr>
            </a:lvl9pPr>
          </a:lstStyle>
          <a:p>
            <a:pPr>
              <a:spcBef>
                <a:spcPct val="20000"/>
              </a:spcBef>
              <a:buClr>
                <a:schemeClr val="accent1"/>
              </a:buClr>
              <a:buSzPct val="85000"/>
            </a:pPr>
            <a:endParaRPr lang="zh-CN" altLang="en-GB" sz="2400" dirty="0">
              <a:sym typeface="MS PGothic" pitchFamily="34" charset="-128"/>
            </a:endParaRPr>
          </a:p>
          <a:p>
            <a:pPr marL="0" indent="0">
              <a:spcBef>
                <a:spcPct val="20000"/>
              </a:spcBef>
              <a:buClr>
                <a:schemeClr val="accent1"/>
              </a:buClr>
              <a:buSzPct val="85000"/>
              <a:buNone/>
            </a:pPr>
            <a:r>
              <a:rPr lang="en-GB" altLang="zh-CN" sz="2400" dirty="0">
                <a:sym typeface="MS PGothic" pitchFamily="34" charset="-128"/>
              </a:rPr>
              <a:t>For any questions, please contact:</a:t>
            </a:r>
          </a:p>
          <a:p>
            <a:pPr>
              <a:spcBef>
                <a:spcPct val="20000"/>
              </a:spcBef>
              <a:buClr>
                <a:schemeClr val="accent1"/>
              </a:buClr>
              <a:buSzPct val="85000"/>
            </a:pPr>
            <a:endParaRPr lang="en-GB" altLang="zh-CN" sz="2400" dirty="0">
              <a:sym typeface="MS PGothic" pitchFamily="34" charset="-128"/>
            </a:endParaRPr>
          </a:p>
          <a:p>
            <a:pPr>
              <a:spcBef>
                <a:spcPct val="20000"/>
              </a:spcBef>
              <a:buClr>
                <a:schemeClr val="accent1"/>
              </a:buClr>
              <a:buSzPct val="85000"/>
            </a:pPr>
            <a:endParaRPr lang="en-US" sz="2400" dirty="0">
              <a:sym typeface="MS PGothic" pitchFamily="34" charset="-128"/>
            </a:endParaRPr>
          </a:p>
          <a:p>
            <a:pPr marL="0" indent="0">
              <a:spcBef>
                <a:spcPct val="20000"/>
              </a:spcBef>
              <a:buClr>
                <a:schemeClr val="accent1"/>
              </a:buClr>
              <a:buSzPct val="85000"/>
              <a:buNone/>
            </a:pPr>
            <a:r>
              <a:rPr lang="en-US" sz="2400" dirty="0">
                <a:solidFill>
                  <a:schemeClr val="bg2">
                    <a:lumMod val="50000"/>
                  </a:schemeClr>
                </a:solidFill>
                <a:sym typeface="MS PGothic" pitchFamily="34" charset="-128"/>
              </a:rPr>
              <a:t>Adrian Emch</a:t>
            </a:r>
          </a:p>
          <a:p>
            <a:pPr marL="0" indent="0">
              <a:spcBef>
                <a:spcPct val="20000"/>
              </a:spcBef>
              <a:buClr>
                <a:schemeClr val="accent1"/>
              </a:buClr>
              <a:buSzPct val="85000"/>
              <a:buNone/>
            </a:pPr>
            <a:r>
              <a:rPr lang="en-US" altLang="zh-CN" sz="2400" b="0" dirty="0">
                <a:sym typeface="MS PGothic" pitchFamily="34" charset="-128"/>
              </a:rPr>
              <a:t>Tel: +86 10 6582 9510</a:t>
            </a:r>
          </a:p>
          <a:p>
            <a:pPr marL="0" indent="0">
              <a:spcBef>
                <a:spcPct val="20000"/>
              </a:spcBef>
              <a:buClr>
                <a:schemeClr val="accent1"/>
              </a:buClr>
              <a:buSzPct val="85000"/>
              <a:buNone/>
            </a:pPr>
            <a:r>
              <a:rPr lang="en-GB" altLang="zh-CN" sz="2400" b="0" dirty="0">
                <a:sym typeface="MS PGothic" pitchFamily="34" charset="-128"/>
              </a:rPr>
              <a:t>Email: </a:t>
            </a:r>
            <a:r>
              <a:rPr lang="en-US" sz="2400" b="0" dirty="0">
                <a:sym typeface="MS PGothic" pitchFamily="34" charset="-128"/>
              </a:rPr>
              <a:t>adrian.emch@hoganlovells.com</a:t>
            </a:r>
          </a:p>
          <a:p>
            <a:pPr>
              <a:spcBef>
                <a:spcPct val="20000"/>
              </a:spcBef>
              <a:buClr>
                <a:schemeClr val="accent1"/>
              </a:buClr>
              <a:buSzPct val="85000"/>
            </a:pPr>
            <a:endParaRPr lang="en-US" sz="2400" dirty="0">
              <a:sym typeface="MS PGothic" pitchFamily="34" charset="-128"/>
            </a:endParaRPr>
          </a:p>
          <a:p>
            <a:pPr>
              <a:spcBef>
                <a:spcPct val="20000"/>
              </a:spcBef>
              <a:buClr>
                <a:schemeClr val="accent1"/>
              </a:buClr>
              <a:buSzPct val="85000"/>
            </a:pPr>
            <a:endParaRPr lang="en-US" sz="2400" dirty="0">
              <a:solidFill>
                <a:schemeClr val="accent1"/>
              </a:solidFill>
              <a:sym typeface="MS PGothic" pitchFamily="34" charset="-128"/>
            </a:endParaRPr>
          </a:p>
          <a:p>
            <a:pPr>
              <a:spcBef>
                <a:spcPct val="20000"/>
              </a:spcBef>
              <a:buClr>
                <a:schemeClr val="accent1"/>
              </a:buClr>
              <a:buSzPct val="85000"/>
            </a:pPr>
            <a:endParaRPr lang="en-US" sz="2400" dirty="0">
              <a:solidFill>
                <a:schemeClr val="accent1"/>
              </a:solidFill>
              <a:sym typeface="MS PGothic" pitchFamily="34" charset="-128"/>
            </a:endParaRPr>
          </a:p>
        </p:txBody>
      </p:sp>
    </p:spTree>
    <p:extLst>
      <p:ext uri="{BB962C8B-B14F-4D97-AF65-F5344CB8AC3E}">
        <p14:creationId xmlns:p14="http://schemas.microsoft.com/office/powerpoint/2010/main" val="1825628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Hogan Lovells">
  <a:themeElements>
    <a:clrScheme name="Hogan Lovells">
      <a:dk1>
        <a:srgbClr val="000000"/>
      </a:dk1>
      <a:lt1>
        <a:srgbClr val="FFFFFF"/>
      </a:lt1>
      <a:dk2>
        <a:srgbClr val="1F497D"/>
      </a:dk2>
      <a:lt2>
        <a:srgbClr val="BED600"/>
      </a:lt2>
      <a:accent1>
        <a:srgbClr val="005A8C"/>
      </a:accent1>
      <a:accent2>
        <a:srgbClr val="4B116F"/>
      </a:accent2>
      <a:accent3>
        <a:srgbClr val="567632"/>
      </a:accent3>
      <a:accent4>
        <a:srgbClr val="EF8200"/>
      </a:accent4>
      <a:accent5>
        <a:srgbClr val="00AAD2"/>
      </a:accent5>
      <a:accent6>
        <a:srgbClr val="F32837"/>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gan Lovell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ogan Lovell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ogan Lovell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ogan Lovell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ogan Lovell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ogan Lovell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ogan Lovell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ogan Lovell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ogan Lovell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ogan Lovell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ogan Lovell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ogan Lovell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ogan Lovells 13">
        <a:dk1>
          <a:srgbClr val="000000"/>
        </a:dk1>
        <a:lt1>
          <a:srgbClr val="FFFFFF"/>
        </a:lt1>
        <a:dk2>
          <a:srgbClr val="000000"/>
        </a:dk2>
        <a:lt2>
          <a:srgbClr val="EF8200"/>
        </a:lt2>
        <a:accent1>
          <a:srgbClr val="B6ACA7"/>
        </a:accent1>
        <a:accent2>
          <a:srgbClr val="005A8C"/>
        </a:accent2>
        <a:accent3>
          <a:srgbClr val="FFFFFF"/>
        </a:accent3>
        <a:accent4>
          <a:srgbClr val="000000"/>
        </a:accent4>
        <a:accent5>
          <a:srgbClr val="D7D2D0"/>
        </a:accent5>
        <a:accent6>
          <a:srgbClr val="00517E"/>
        </a:accent6>
        <a:hlink>
          <a:srgbClr val="00BEB7"/>
        </a:hlink>
        <a:folHlink>
          <a:srgbClr val="98487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978</TotalTime>
  <Words>842</Words>
  <Application>Microsoft Office PowerPoint</Application>
  <PresentationFormat>On-screen Show (4:3)</PresentationFormat>
  <Paragraphs>186</Paragraphs>
  <Slides>10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 Unicode MS</vt:lpstr>
      <vt:lpstr>MS PGothic</vt:lpstr>
      <vt:lpstr>宋体</vt:lpstr>
      <vt:lpstr>Arial</vt:lpstr>
      <vt:lpstr>Hogan Lovells</vt:lpstr>
      <vt:lpstr>IPR and competition from the EU perspective — the smartphone patent wars</vt:lpstr>
      <vt:lpstr>概述</vt:lpstr>
      <vt:lpstr>Basics on SEP abuses</vt:lpstr>
      <vt:lpstr>Orange Book</vt:lpstr>
      <vt:lpstr>EC v. Motorola Mobility</vt:lpstr>
      <vt:lpstr>EC v. Samsung</vt:lpstr>
      <vt:lpstr>Huawei v. ZTE</vt:lpstr>
      <vt:lpstr>Huawei v. ZTE (2)</vt:lpstr>
      <vt:lpstr>PowerPoint Presentation</vt:lpstr>
      <vt:lpstr>PowerPoint Presentation</vt:lpstr>
    </vt:vector>
  </TitlesOfParts>
  <Company>Lovells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Ashley Jones</dc:creator>
  <cp:lastModifiedBy>Jaspal channa</cp:lastModifiedBy>
  <cp:revision>142</cp:revision>
  <cp:lastPrinted>2014-01-31T16:28:18Z</cp:lastPrinted>
  <dcterms:created xsi:type="dcterms:W3CDTF">2010-05-10T11:33:02Z</dcterms:created>
  <dcterms:modified xsi:type="dcterms:W3CDTF">2015-05-04T06:04:33Z</dcterms:modified>
</cp:coreProperties>
</file>